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layout13.xml" ContentType="application/vnd.openxmlformats-officedocument.drawingml.diagramLayout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colors16.xml" ContentType="application/vnd.openxmlformats-officedocument.drawingml.diagramColors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diagrams/colors12.xml" ContentType="application/vnd.openxmlformats-officedocument.drawingml.diagramColors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quickStyle16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drawing13.xml" ContentType="application/vnd.ms-office.drawingml.diagramDrawing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drawing6.xml" ContentType="application/vnd.ms-office.drawingml.diagramDrawing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drawing9.xml" ContentType="application/vnd.ms-office.drawingml.diagramDrawing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diagrams/colors10.xml" ContentType="application/vnd.openxmlformats-officedocument.drawingml.diagramColors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58"/>
  </p:notesMasterIdLst>
  <p:handoutMasterIdLst>
    <p:handoutMasterId r:id="rId59"/>
  </p:handoutMasterIdLst>
  <p:sldIdLst>
    <p:sldId id="356" r:id="rId2"/>
    <p:sldId id="357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486" r:id="rId42"/>
    <p:sldId id="487" r:id="rId43"/>
    <p:sldId id="489" r:id="rId44"/>
    <p:sldId id="490" r:id="rId45"/>
    <p:sldId id="491" r:id="rId46"/>
    <p:sldId id="492" r:id="rId47"/>
    <p:sldId id="493" r:id="rId48"/>
    <p:sldId id="494" r:id="rId49"/>
    <p:sldId id="488" r:id="rId50"/>
    <p:sldId id="485" r:id="rId51"/>
    <p:sldId id="495" r:id="rId52"/>
    <p:sldId id="496" r:id="rId53"/>
    <p:sldId id="497" r:id="rId54"/>
    <p:sldId id="498" r:id="rId55"/>
    <p:sldId id="499" r:id="rId56"/>
    <p:sldId id="430" r:id="rId57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tech" initials="A" lastIdx="45" clrIdx="0"/>
  <p:cmAuthor id="1" name="n.bami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828"/>
    <a:srgbClr val="FFFF99"/>
    <a:srgbClr val="0036A2"/>
    <a:srgbClr val="007E39"/>
    <a:srgbClr val="4411D5"/>
    <a:srgbClr val="C0007B"/>
    <a:srgbClr val="AC1418"/>
    <a:srgbClr val="FFCC00"/>
    <a:srgbClr val="004E4C"/>
    <a:srgbClr val="6B883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691" autoAdjust="0"/>
    <p:restoredTop sz="95560" autoAdjust="0"/>
  </p:normalViewPr>
  <p:slideViewPr>
    <p:cSldViewPr>
      <p:cViewPr>
        <p:scale>
          <a:sx n="70" d="100"/>
          <a:sy n="70" d="100"/>
        </p:scale>
        <p:origin x="-133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46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 mobile device, also known as a handheld device, is a small portable computing device with a small display screen and keyboard.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 mobile device has an operating system on which various types of application software are executed.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These application software are also known as apps.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most commonly used apps are mobile browsers that display the Web pages.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-417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Y="153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4" custScaleY="65225" custLinFactNeighborY="533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E6423A3-0F9E-419C-96DD-4C314FFFCE11}" type="presOf" srcId="{32F9483E-A135-41CD-9B8E-5BB23FE4E385}" destId="{02F157C3-4AF0-4564-919C-72DA0052C758}" srcOrd="0" destOrd="0" presId="urn:microsoft.com/office/officeart/2005/8/layout/vList2"/>
    <dgm:cxn modelId="{F76CACC7-DF97-49CA-ABD4-9936F0504070}" type="presOf" srcId="{562882C0-AB97-4E3B-8D46-8E574B04BE56}" destId="{A6445519-E36D-458F-8F29-D286534B965D}" srcOrd="0" destOrd="0" presId="urn:microsoft.com/office/officeart/2005/8/layout/vList2"/>
    <dgm:cxn modelId="{7180F440-4E8A-436B-B870-9341EC9D8619}" type="presOf" srcId="{FC2A7E5C-B22A-46C4-9AFD-A55CEAE725CE}" destId="{0256FAD6-365E-4CAB-8266-8CECC71F7F52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CD506795-9DF2-4AE9-AAAC-4CB758CC1C83}" type="presOf" srcId="{D32F8FCF-EDF2-4321-B49C-D5DF3D295B52}" destId="{9FF9BD46-DE44-4B30-80ED-AC3A9E213A06}" srcOrd="0" destOrd="0" presId="urn:microsoft.com/office/officeart/2005/8/layout/vList2"/>
    <dgm:cxn modelId="{6541DCD4-E78C-4382-A49E-B8A5F4E48659}" type="presOf" srcId="{4E1CD5B7-2CF3-44AA-979B-6F420433627D}" destId="{388723AB-37EB-4EC2-B7B0-759657273835}" srcOrd="0" destOrd="0" presId="urn:microsoft.com/office/officeart/2005/8/layout/vList2"/>
    <dgm:cxn modelId="{623924A2-A382-4237-B2B7-36146892CDCB}" type="presParOf" srcId="{9FF9BD46-DE44-4B30-80ED-AC3A9E213A06}" destId="{388723AB-37EB-4EC2-B7B0-759657273835}" srcOrd="0" destOrd="0" presId="urn:microsoft.com/office/officeart/2005/8/layout/vList2"/>
    <dgm:cxn modelId="{67CF156A-2044-42E1-8C49-2C8D7E52B2C9}" type="presParOf" srcId="{9FF9BD46-DE44-4B30-80ED-AC3A9E213A06}" destId="{D877BAB3-7DBF-46AB-A039-BE8C107F0C8C}" srcOrd="1" destOrd="0" presId="urn:microsoft.com/office/officeart/2005/8/layout/vList2"/>
    <dgm:cxn modelId="{C1599269-C9B3-4CD6-A796-E130F20129E7}" type="presParOf" srcId="{9FF9BD46-DE44-4B30-80ED-AC3A9E213A06}" destId="{0256FAD6-365E-4CAB-8266-8CECC71F7F52}" srcOrd="2" destOrd="0" presId="urn:microsoft.com/office/officeart/2005/8/layout/vList2"/>
    <dgm:cxn modelId="{90380FE4-7BD0-4644-B3C1-770168529035}" type="presParOf" srcId="{9FF9BD46-DE44-4B30-80ED-AC3A9E213A06}" destId="{C88DBDBC-73BA-40D4-ACAA-61468FA8920B}" srcOrd="3" destOrd="0" presId="urn:microsoft.com/office/officeart/2005/8/layout/vList2"/>
    <dgm:cxn modelId="{2F1E41F0-4BA4-4F8E-8C00-CCD5BCB8E529}" type="presParOf" srcId="{9FF9BD46-DE44-4B30-80ED-AC3A9E213A06}" destId="{A6445519-E36D-458F-8F29-D286534B965D}" srcOrd="4" destOrd="0" presId="urn:microsoft.com/office/officeart/2005/8/layout/vList2"/>
    <dgm:cxn modelId="{E8A88E40-55F4-4D60-8E31-68B35AE38D9C}" type="presParOf" srcId="{9FF9BD46-DE44-4B30-80ED-AC3A9E213A06}" destId="{A2EE26A5-691E-4C3F-B7EF-20DE69EA838D}" srcOrd="5" destOrd="0" presId="urn:microsoft.com/office/officeart/2005/8/layout/vList2"/>
    <dgm:cxn modelId="{067DA58A-6049-4DDD-B6EE-9D0C8283D941}" type="presParOf" srcId="{9FF9BD46-DE44-4B30-80ED-AC3A9E213A06}" destId="{02F157C3-4AF0-4564-919C-72DA0052C75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The features suited for mobile devices are as follows: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Video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Audio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Drag and drop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Accessing browser history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err="1" smtClean="0">
              <a:latin typeface="Calibri" pitchFamily="34" charset="0"/>
              <a:cs typeface="Calibri" pitchFamily="34" charset="0"/>
            </a:rPr>
            <a:t>Geolocation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API for accessing location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Web storage API to save data on mobile devices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6F900192-13E6-427E-910E-499BB4D78BB8}">
      <dgm:prSet phldrT="[Text]" custT="1"/>
      <dgm:spPr>
        <a:solidFill>
          <a:srgbClr val="FFFF99">
            <a:alpha val="90000"/>
          </a:srgb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Offline Web applications (Applications with no Internet connection)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B6FE4DA6-220D-4C55-A2C0-0DEDD71004DF}" type="parTrans" cxnId="{515C3292-23ED-4C62-A127-B78D49E2D497}">
      <dgm:prSet/>
      <dgm:spPr/>
      <dgm:t>
        <a:bodyPr/>
        <a:lstStyle/>
        <a:p>
          <a:endParaRPr lang="en-US"/>
        </a:p>
      </dgm:t>
    </dgm:pt>
    <dgm:pt modelId="{EBB23401-D2FB-481A-B8EB-7D791638E6F9}" type="sibTrans" cxnId="{515C3292-23ED-4C62-A127-B78D49E2D497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7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7" custScaleX="1283203" custScaleY="193401" custLinFactNeighborX="-8977" custLinFactNeighborY="-87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7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7" custScaleX="1285547" custScaleY="146847" custLinFactNeighborX="-8977" custLinFactNeighborY="-58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7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7" custScaleX="1305974" custScaleY="204077" custLinFactNeighborX="-8977" custLinFactNeighborY="-18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7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7" custScaleX="1318753" custScaleY="177168" custLinFactNeighborY="333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7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7" custScaleX="1339086" custScaleY="166026" custLinFactNeighborY="78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7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7" custScaleX="1342716" custScaleY="166074" custLinFactNeighborY="994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D625E-4357-478F-99F3-6F51EDDCF434}" type="pres">
      <dgm:prSet presAssocID="{B6FE4DA6-220D-4C55-A2C0-0DEDD71004DF}" presName="Name13" presStyleLbl="parChTrans1D2" presStyleIdx="6" presStyleCnt="7"/>
      <dgm:spPr/>
      <dgm:t>
        <a:bodyPr/>
        <a:lstStyle/>
        <a:p>
          <a:endParaRPr lang="en-US"/>
        </a:p>
      </dgm:t>
    </dgm:pt>
    <dgm:pt modelId="{F3ED1B9D-C690-4196-9B9C-2443EF438F53}" type="pres">
      <dgm:prSet presAssocID="{6F900192-13E6-427E-910E-499BB4D78BB8}" presName="childText" presStyleLbl="bgAcc1" presStyleIdx="6" presStyleCnt="7" custScaleX="1721889" custScaleY="166155" custLinFactY="71079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91E11F42-431C-416A-9ACA-55FAB30C7FD5}" type="presOf" srcId="{D6A3040D-8377-4504-95EA-F17CB7DD2DEA}" destId="{56E95771-CAF8-441F-9C29-95B345C1BC36}" srcOrd="0" destOrd="0" presId="urn:microsoft.com/office/officeart/2005/8/layout/hierarchy3"/>
    <dgm:cxn modelId="{A82C5587-5EAF-4929-8924-810B100F4FA3}" type="presOf" srcId="{0650635C-B4F0-41EE-A36C-015A32B14D67}" destId="{D6F78ACA-5602-4181-ACD1-D8EBEB6958F8}" srcOrd="0" destOrd="0" presId="urn:microsoft.com/office/officeart/2005/8/layout/hierarchy3"/>
    <dgm:cxn modelId="{30ACCF8E-8D91-4A3E-88F5-E36785AFD23E}" type="presOf" srcId="{6F900192-13E6-427E-910E-499BB4D78BB8}" destId="{F3ED1B9D-C690-4196-9B9C-2443EF438F53}" srcOrd="0" destOrd="0" presId="urn:microsoft.com/office/officeart/2005/8/layout/hierarchy3"/>
    <dgm:cxn modelId="{515C3292-23ED-4C62-A127-B78D49E2D497}" srcId="{4F57FD8E-722A-4FE1-A800-A7842B64FACF}" destId="{6F900192-13E6-427E-910E-499BB4D78BB8}" srcOrd="6" destOrd="0" parTransId="{B6FE4DA6-220D-4C55-A2C0-0DEDD71004DF}" sibTransId="{EBB23401-D2FB-481A-B8EB-7D791638E6F9}"/>
    <dgm:cxn modelId="{04591AD7-8827-45C0-95F2-58F008DD41B2}" type="presOf" srcId="{D393D8ED-BB81-4D84-91DD-05350B4EFC40}" destId="{B468F822-FA45-412D-B478-5A4DC4DF054E}" srcOrd="0" destOrd="0" presId="urn:microsoft.com/office/officeart/2005/8/layout/hierarchy3"/>
    <dgm:cxn modelId="{7C9AFC84-0A1F-4319-98EF-F755827D558E}" type="presOf" srcId="{D50A3AAC-7505-447E-BD38-9E15D70972CE}" destId="{61E2C684-EBD0-485A-A69A-410BAE7028A4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28EA7770-F04F-4876-AF41-EDEA9CA0AC7E}" type="presOf" srcId="{0A3D0C20-C56E-4562-A94B-C960E6CDAFE3}" destId="{D43FF222-FF2B-4A87-926C-91114910EFCA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DD59C20A-7386-497B-899B-54FAD65B67E1}" type="presOf" srcId="{7E06B3F3-9200-4CD1-9F21-480C685E20FA}" destId="{ED45CCBB-F338-4FB3-B9E5-EE97818BFDA8}" srcOrd="0" destOrd="0" presId="urn:microsoft.com/office/officeart/2005/8/layout/hierarchy3"/>
    <dgm:cxn modelId="{9333A3FD-AF14-46B0-80A8-222AE57FBCCE}" type="presOf" srcId="{E7785A69-FEA8-4F3A-B3A7-F8B355FEDAD9}" destId="{BF72B017-1D39-4861-A6DE-10ABF8248ED9}" srcOrd="0" destOrd="0" presId="urn:microsoft.com/office/officeart/2005/8/layout/hierarchy3"/>
    <dgm:cxn modelId="{AC152736-9F62-47D5-8D90-AADA2E5773D4}" type="presOf" srcId="{167CD2C9-E8D9-4A52-8183-2134B0303310}" destId="{547B328A-F054-4696-8C09-02F540C93386}" srcOrd="0" destOrd="0" presId="urn:microsoft.com/office/officeart/2005/8/layout/hierarchy3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02173E59-F6A7-4BAE-B2A1-EC076A9DDDA0}" type="presOf" srcId="{509048E6-251D-4931-A7B0-05B873F2859C}" destId="{42DCD54D-66BE-465E-9847-73F41B8C7E46}" srcOrd="0" destOrd="0" presId="urn:microsoft.com/office/officeart/2005/8/layout/hierarchy3"/>
    <dgm:cxn modelId="{7E8BB36D-AB9F-4243-BC3C-448FF735B951}" type="presOf" srcId="{4F57FD8E-722A-4FE1-A800-A7842B64FACF}" destId="{BC6173FC-5FB0-4E70-8D5C-962BCFCBFD7A}" srcOrd="0" destOrd="0" presId="urn:microsoft.com/office/officeart/2005/8/layout/hierarchy3"/>
    <dgm:cxn modelId="{7A1A47B0-F552-464A-B9C8-26AC59F17265}" type="presOf" srcId="{4F57FD8E-722A-4FE1-A800-A7842B64FACF}" destId="{3B63C256-E7BD-4FED-A24D-ED2C4F33768A}" srcOrd="1" destOrd="0" presId="urn:microsoft.com/office/officeart/2005/8/layout/hierarchy3"/>
    <dgm:cxn modelId="{7CF22537-A432-43D0-8E33-95DDF28A7497}" type="presOf" srcId="{B6FE4DA6-220D-4C55-A2C0-0DEDD71004DF}" destId="{E89D625E-4357-478F-99F3-6F51EDDCF434}" srcOrd="0" destOrd="0" presId="urn:microsoft.com/office/officeart/2005/8/layout/hierarchy3"/>
    <dgm:cxn modelId="{6F4A9E2B-28F6-4260-A5D0-FC94B701F0E5}" type="presOf" srcId="{43EAB393-DF1E-40D9-AB3C-142616DE21BC}" destId="{C9082C2E-3830-4A10-8B86-E47EF69015BA}" srcOrd="0" destOrd="0" presId="urn:microsoft.com/office/officeart/2005/8/layout/hierarchy3"/>
    <dgm:cxn modelId="{4503E83C-3E10-400B-A4FD-5E531808762D}" type="presOf" srcId="{9BCA323E-6A5B-4060-8D3D-6F08D535ED50}" destId="{37FAE7F2-3481-4698-9EAC-9A7F7BEDF7E1}" srcOrd="0" destOrd="0" presId="urn:microsoft.com/office/officeart/2005/8/layout/hierarchy3"/>
    <dgm:cxn modelId="{60886D00-D531-4BDB-842A-D90088FB9AEA}" type="presOf" srcId="{8284AD39-911A-4534-9D24-A79788150699}" destId="{159E9CC5-F056-481E-890B-D81D92944806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C1DC6D3B-7210-4D0B-A52F-7B220FD25046}" type="presOf" srcId="{1990C475-769E-4669-8E9B-EE31BC9965BE}" destId="{8FF4C038-F2EE-417C-9AB4-8C20A1887613}" srcOrd="0" destOrd="0" presId="urn:microsoft.com/office/officeart/2005/8/layout/hierarchy3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9E942644-3BCA-4B46-A4C0-6D0DD31D1080}" type="presParOf" srcId="{B468F822-FA45-412D-B478-5A4DC4DF054E}" destId="{453EBD43-11D2-4618-99AF-A40FEDC0C097}" srcOrd="0" destOrd="0" presId="urn:microsoft.com/office/officeart/2005/8/layout/hierarchy3"/>
    <dgm:cxn modelId="{23348617-3184-4CEB-8D5A-62FAC6B31C7D}" type="presParOf" srcId="{453EBD43-11D2-4618-99AF-A40FEDC0C097}" destId="{BAFF6349-B296-4F4C-80CD-1CE7473A9F90}" srcOrd="0" destOrd="0" presId="urn:microsoft.com/office/officeart/2005/8/layout/hierarchy3"/>
    <dgm:cxn modelId="{32683F67-FB45-4B15-B27B-039B18726639}" type="presParOf" srcId="{BAFF6349-B296-4F4C-80CD-1CE7473A9F90}" destId="{BC6173FC-5FB0-4E70-8D5C-962BCFCBFD7A}" srcOrd="0" destOrd="0" presId="urn:microsoft.com/office/officeart/2005/8/layout/hierarchy3"/>
    <dgm:cxn modelId="{BF1FD3B3-CC54-4C0A-9463-823C7BF46FA5}" type="presParOf" srcId="{BAFF6349-B296-4F4C-80CD-1CE7473A9F90}" destId="{3B63C256-E7BD-4FED-A24D-ED2C4F33768A}" srcOrd="1" destOrd="0" presId="urn:microsoft.com/office/officeart/2005/8/layout/hierarchy3"/>
    <dgm:cxn modelId="{17D6C928-E441-46ED-AE8C-BB0B81F4F34F}" type="presParOf" srcId="{453EBD43-11D2-4618-99AF-A40FEDC0C097}" destId="{636388E9-B1ED-42D9-BF7B-D39D4493A1B8}" srcOrd="1" destOrd="0" presId="urn:microsoft.com/office/officeart/2005/8/layout/hierarchy3"/>
    <dgm:cxn modelId="{F2FE1200-6D89-4147-B9D3-B633B30EB835}" type="presParOf" srcId="{636388E9-B1ED-42D9-BF7B-D39D4493A1B8}" destId="{159E9CC5-F056-481E-890B-D81D92944806}" srcOrd="0" destOrd="0" presId="urn:microsoft.com/office/officeart/2005/8/layout/hierarchy3"/>
    <dgm:cxn modelId="{2A8D9FBF-BF35-4F53-BC1A-989E0CE7D877}" type="presParOf" srcId="{636388E9-B1ED-42D9-BF7B-D39D4493A1B8}" destId="{56E95771-CAF8-441F-9C29-95B345C1BC36}" srcOrd="1" destOrd="0" presId="urn:microsoft.com/office/officeart/2005/8/layout/hierarchy3"/>
    <dgm:cxn modelId="{3637C894-6ECF-443A-9847-CE6EFE4FF703}" type="presParOf" srcId="{636388E9-B1ED-42D9-BF7B-D39D4493A1B8}" destId="{C9082C2E-3830-4A10-8B86-E47EF69015BA}" srcOrd="2" destOrd="0" presId="urn:microsoft.com/office/officeart/2005/8/layout/hierarchy3"/>
    <dgm:cxn modelId="{4F7691DB-A027-4C96-8E1D-A519876038D9}" type="presParOf" srcId="{636388E9-B1ED-42D9-BF7B-D39D4493A1B8}" destId="{61E2C684-EBD0-485A-A69A-410BAE7028A4}" srcOrd="3" destOrd="0" presId="urn:microsoft.com/office/officeart/2005/8/layout/hierarchy3"/>
    <dgm:cxn modelId="{3C0FFE51-EDBF-4FF7-BB6C-A6C494A840B6}" type="presParOf" srcId="{636388E9-B1ED-42D9-BF7B-D39D4493A1B8}" destId="{42DCD54D-66BE-465E-9847-73F41B8C7E46}" srcOrd="4" destOrd="0" presId="urn:microsoft.com/office/officeart/2005/8/layout/hierarchy3"/>
    <dgm:cxn modelId="{A837EFD5-CC76-4C28-BB6F-3A7C6A541420}" type="presParOf" srcId="{636388E9-B1ED-42D9-BF7B-D39D4493A1B8}" destId="{37FAE7F2-3481-4698-9EAC-9A7F7BEDF7E1}" srcOrd="5" destOrd="0" presId="urn:microsoft.com/office/officeart/2005/8/layout/hierarchy3"/>
    <dgm:cxn modelId="{55EA3BAE-659B-49C6-981F-E0BA0999D6E1}" type="presParOf" srcId="{636388E9-B1ED-42D9-BF7B-D39D4493A1B8}" destId="{8FF4C038-F2EE-417C-9AB4-8C20A1887613}" srcOrd="6" destOrd="0" presId="urn:microsoft.com/office/officeart/2005/8/layout/hierarchy3"/>
    <dgm:cxn modelId="{9F670EA6-8EE6-48EB-A03C-3EAD3D643C74}" type="presParOf" srcId="{636388E9-B1ED-42D9-BF7B-D39D4493A1B8}" destId="{547B328A-F054-4696-8C09-02F540C93386}" srcOrd="7" destOrd="0" presId="urn:microsoft.com/office/officeart/2005/8/layout/hierarchy3"/>
    <dgm:cxn modelId="{3E4990DB-F647-463E-B786-AF80B66A4E8B}" type="presParOf" srcId="{636388E9-B1ED-42D9-BF7B-D39D4493A1B8}" destId="{ED45CCBB-F338-4FB3-B9E5-EE97818BFDA8}" srcOrd="8" destOrd="0" presId="urn:microsoft.com/office/officeart/2005/8/layout/hierarchy3"/>
    <dgm:cxn modelId="{B597EF2E-AAA1-46FC-9FF5-804BDA6F8299}" type="presParOf" srcId="{636388E9-B1ED-42D9-BF7B-D39D4493A1B8}" destId="{BF72B017-1D39-4861-A6DE-10ABF8248ED9}" srcOrd="9" destOrd="0" presId="urn:microsoft.com/office/officeart/2005/8/layout/hierarchy3"/>
    <dgm:cxn modelId="{0CA0DAE0-0922-424C-B9D6-4A8705D3C110}" type="presParOf" srcId="{636388E9-B1ED-42D9-BF7B-D39D4493A1B8}" destId="{D43FF222-FF2B-4A87-926C-91114910EFCA}" srcOrd="10" destOrd="0" presId="urn:microsoft.com/office/officeart/2005/8/layout/hierarchy3"/>
    <dgm:cxn modelId="{84A68D27-7D1C-44F7-8636-0222BC5F6C6D}" type="presParOf" srcId="{636388E9-B1ED-42D9-BF7B-D39D4493A1B8}" destId="{D6F78ACA-5602-4181-ACD1-D8EBEB6958F8}" srcOrd="11" destOrd="0" presId="urn:microsoft.com/office/officeart/2005/8/layout/hierarchy3"/>
    <dgm:cxn modelId="{4552340A-3199-490B-AB03-7E10145E0BFE}" type="presParOf" srcId="{636388E9-B1ED-42D9-BF7B-D39D4493A1B8}" destId="{E89D625E-4357-478F-99F3-6F51EDDCF434}" srcOrd="12" destOrd="0" presId="urn:microsoft.com/office/officeart/2005/8/layout/hierarchy3"/>
    <dgm:cxn modelId="{D570138D-43BE-4F93-B4CE-B17C7F4955EA}" type="presParOf" srcId="{636388E9-B1ED-42D9-BF7B-D39D4493A1B8}" destId="{F3ED1B9D-C690-4196-9B9C-2443EF438F53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A Web page contains the following sections: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Heading Structure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Document Structure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2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2" custScaleX="1283203" custScaleY="193401" custLinFactNeighborX="-8977" custLinFactNeighborY="-87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2" custScaleX="1285547" custScaleY="146847" custLinFactNeighborX="-8977" custLinFactNeighborY="-58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05E436-7A51-4D60-A1F8-DEDDEF63F36E}" type="presOf" srcId="{4F57FD8E-722A-4FE1-A800-A7842B64FACF}" destId="{BC6173FC-5FB0-4E70-8D5C-962BCFCBFD7A}" srcOrd="0" destOrd="0" presId="urn:microsoft.com/office/officeart/2005/8/layout/hierarchy3"/>
    <dgm:cxn modelId="{48C95022-D927-469E-8AA3-76B9B4A9EE23}" type="presOf" srcId="{D6A3040D-8377-4504-95EA-F17CB7DD2DEA}" destId="{56E95771-CAF8-441F-9C29-95B345C1BC36}" srcOrd="0" destOrd="0" presId="urn:microsoft.com/office/officeart/2005/8/layout/hierarchy3"/>
    <dgm:cxn modelId="{9408FBDB-ACAE-411C-95DD-7167ED874427}" type="presOf" srcId="{8284AD39-911A-4534-9D24-A79788150699}" destId="{159E9CC5-F056-481E-890B-D81D92944806}" srcOrd="0" destOrd="0" presId="urn:microsoft.com/office/officeart/2005/8/layout/hierarchy3"/>
    <dgm:cxn modelId="{21F6C9E6-BA8A-47A9-833C-366FC244243C}" type="presOf" srcId="{D50A3AAC-7505-447E-BD38-9E15D70972CE}" destId="{61E2C684-EBD0-485A-A69A-410BAE7028A4}" srcOrd="0" destOrd="0" presId="urn:microsoft.com/office/officeart/2005/8/layout/hierarchy3"/>
    <dgm:cxn modelId="{0508B555-7569-4D31-BDBA-64EB5C39E35B}" type="presOf" srcId="{D393D8ED-BB81-4D84-91DD-05350B4EFC40}" destId="{B468F822-FA45-412D-B478-5A4DC4DF054E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87C6F697-7947-4B2C-A0AB-89A425D8B9C7}" type="presOf" srcId="{43EAB393-DF1E-40D9-AB3C-142616DE21BC}" destId="{C9082C2E-3830-4A10-8B86-E47EF69015BA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3C63D4FD-A6C7-49BF-ACB4-8BDE0780B906}" type="presOf" srcId="{4F57FD8E-722A-4FE1-A800-A7842B64FACF}" destId="{3B63C256-E7BD-4FED-A24D-ED2C4F33768A}" srcOrd="1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C8FCE380-06FB-4A55-9939-185911A53812}" type="presParOf" srcId="{B468F822-FA45-412D-B478-5A4DC4DF054E}" destId="{453EBD43-11D2-4618-99AF-A40FEDC0C097}" srcOrd="0" destOrd="0" presId="urn:microsoft.com/office/officeart/2005/8/layout/hierarchy3"/>
    <dgm:cxn modelId="{8A08BC2C-5C80-498B-9F92-BA8A501FADA1}" type="presParOf" srcId="{453EBD43-11D2-4618-99AF-A40FEDC0C097}" destId="{BAFF6349-B296-4F4C-80CD-1CE7473A9F90}" srcOrd="0" destOrd="0" presId="urn:microsoft.com/office/officeart/2005/8/layout/hierarchy3"/>
    <dgm:cxn modelId="{AB475E09-F34E-4567-92E1-FA247007BE82}" type="presParOf" srcId="{BAFF6349-B296-4F4C-80CD-1CE7473A9F90}" destId="{BC6173FC-5FB0-4E70-8D5C-962BCFCBFD7A}" srcOrd="0" destOrd="0" presId="urn:microsoft.com/office/officeart/2005/8/layout/hierarchy3"/>
    <dgm:cxn modelId="{9F6C26AB-94E4-4CF9-9FFF-901AD977EE00}" type="presParOf" srcId="{BAFF6349-B296-4F4C-80CD-1CE7473A9F90}" destId="{3B63C256-E7BD-4FED-A24D-ED2C4F33768A}" srcOrd="1" destOrd="0" presId="urn:microsoft.com/office/officeart/2005/8/layout/hierarchy3"/>
    <dgm:cxn modelId="{B8574BAE-CB50-4DD4-B688-A57A65B5679B}" type="presParOf" srcId="{453EBD43-11D2-4618-99AF-A40FEDC0C097}" destId="{636388E9-B1ED-42D9-BF7B-D39D4493A1B8}" srcOrd="1" destOrd="0" presId="urn:microsoft.com/office/officeart/2005/8/layout/hierarchy3"/>
    <dgm:cxn modelId="{84ECFAA3-2F62-4123-82BF-28309AA6BB67}" type="presParOf" srcId="{636388E9-B1ED-42D9-BF7B-D39D4493A1B8}" destId="{159E9CC5-F056-481E-890B-D81D92944806}" srcOrd="0" destOrd="0" presId="urn:microsoft.com/office/officeart/2005/8/layout/hierarchy3"/>
    <dgm:cxn modelId="{D5241412-5A7B-494B-A178-1845EC1DD8AF}" type="presParOf" srcId="{636388E9-B1ED-42D9-BF7B-D39D4493A1B8}" destId="{56E95771-CAF8-441F-9C29-95B345C1BC36}" srcOrd="1" destOrd="0" presId="urn:microsoft.com/office/officeart/2005/8/layout/hierarchy3"/>
    <dgm:cxn modelId="{25FAD939-04AF-4645-B1A3-D577286EF82F}" type="presParOf" srcId="{636388E9-B1ED-42D9-BF7B-D39D4493A1B8}" destId="{C9082C2E-3830-4A10-8B86-E47EF69015BA}" srcOrd="2" destOrd="0" presId="urn:microsoft.com/office/officeart/2005/8/layout/hierarchy3"/>
    <dgm:cxn modelId="{EE799197-6729-4C93-BEE9-E59C6990D539}" type="presParOf" srcId="{636388E9-B1ED-42D9-BF7B-D39D4493A1B8}" destId="{61E2C684-EBD0-485A-A69A-410BAE7028A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Ordered lists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Used for navigational menus and are defined using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&lt;</a:t>
          </a:r>
          <a:r>
            <a:rPr lang="en-US" sz="1400" dirty="0" err="1" smtClean="0">
              <a:latin typeface="Courier New" pitchFamily="49" charset="0"/>
              <a:cs typeface="Courier New" pitchFamily="49" charset="0"/>
            </a:rPr>
            <a:t>ol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&gt;</a:t>
          </a:r>
          <a:r>
            <a:rPr lang="en-US" sz="1400" dirty="0" smtClean="0"/>
            <a:t> tag on a Web page.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E20D9B98-6719-4627-9D59-1179941BBBC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Definition lists</a:t>
          </a:r>
          <a:endParaRPr lang="en-US" sz="1600" b="1" dirty="0"/>
        </a:p>
      </dgm:t>
    </dgm:pt>
    <dgm:pt modelId="{379C388F-F37A-4AD8-86D4-388FCDF33F0D}" type="parTrans" cxnId="{0C5FFA76-4743-43D2-A87F-B5C35AACA26E}">
      <dgm:prSet/>
      <dgm:spPr/>
      <dgm:t>
        <a:bodyPr/>
        <a:lstStyle/>
        <a:p>
          <a:endParaRPr lang="en-US"/>
        </a:p>
      </dgm:t>
    </dgm:pt>
    <dgm:pt modelId="{73428130-6D42-43AC-AEB3-4F6788A0071F}" type="sibTrans" cxnId="{0C5FFA76-4743-43D2-A87F-B5C35AACA26E}">
      <dgm:prSet/>
      <dgm:spPr/>
      <dgm:t>
        <a:bodyPr/>
        <a:lstStyle/>
        <a:p>
          <a:endParaRPr lang="en-US"/>
        </a:p>
      </dgm:t>
    </dgm:pt>
    <dgm:pt modelId="{C04A91E6-0399-4FA6-849B-4D70518038C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Unordered lists</a:t>
          </a:r>
          <a:endParaRPr lang="en-US" sz="1600" b="1" dirty="0"/>
        </a:p>
      </dgm:t>
    </dgm:pt>
    <dgm:pt modelId="{EC7B69E8-2054-45DC-A8DE-8A336AD00AA9}" type="parTrans" cxnId="{42F38D73-045E-42E3-BA48-07D9077C3D61}">
      <dgm:prSet/>
      <dgm:spPr/>
      <dgm:t>
        <a:bodyPr/>
        <a:lstStyle/>
        <a:p>
          <a:endParaRPr lang="en-US"/>
        </a:p>
      </dgm:t>
    </dgm:pt>
    <dgm:pt modelId="{61345F30-84D2-44EA-A892-3858E5B17B97}" type="sibTrans" cxnId="{42F38D73-045E-42E3-BA48-07D9077C3D61}">
      <dgm:prSet/>
      <dgm:spPr/>
      <dgm:t>
        <a:bodyPr/>
        <a:lstStyle/>
        <a:p>
          <a:endParaRPr lang="en-US"/>
        </a:p>
      </dgm:t>
    </dgm:pt>
    <dgm:pt modelId="{7344949D-D1AF-4832-9374-05DD582A42D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Used for presenting objects of same type and are defined using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&lt;</a:t>
          </a:r>
          <a:r>
            <a:rPr lang="en-US" sz="1400" dirty="0" err="1" smtClean="0">
              <a:latin typeface="Courier New" pitchFamily="49" charset="0"/>
              <a:cs typeface="Courier New" pitchFamily="49" charset="0"/>
            </a:rPr>
            <a:t>ul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&gt;</a:t>
          </a:r>
          <a:r>
            <a:rPr lang="en-US" sz="1400" dirty="0" smtClean="0"/>
            <a:t> tag on a Web page.</a:t>
          </a:r>
          <a:endParaRPr lang="en-US" sz="1400" dirty="0"/>
        </a:p>
      </dgm:t>
    </dgm:pt>
    <dgm:pt modelId="{A2332D5F-AFB7-47AC-8B62-C81CFA18E0D3}" type="parTrans" cxnId="{E9571F30-618E-4920-8FCF-DF3EE1245782}">
      <dgm:prSet/>
      <dgm:spPr/>
      <dgm:t>
        <a:bodyPr/>
        <a:lstStyle/>
        <a:p>
          <a:endParaRPr lang="en-US"/>
        </a:p>
      </dgm:t>
    </dgm:pt>
    <dgm:pt modelId="{4A5847F7-4CD3-4564-B091-B5032D01FC10}" type="sibTrans" cxnId="{E9571F30-618E-4920-8FCF-DF3EE1245782}">
      <dgm:prSet/>
      <dgm:spPr/>
      <dgm:t>
        <a:bodyPr/>
        <a:lstStyle/>
        <a:p>
          <a:endParaRPr lang="en-US"/>
        </a:p>
      </dgm:t>
    </dgm:pt>
    <dgm:pt modelId="{95C9B7B5-33C7-4020-ABC5-A4873E858A2E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Used for presenting information as key/value pairs and are defined using </a:t>
          </a:r>
          <a:r>
            <a:rPr lang="en-US" sz="1400" dirty="0" smtClean="0">
              <a:latin typeface="Courier New" pitchFamily="49" charset="0"/>
              <a:cs typeface="Courier New" pitchFamily="49" charset="0"/>
            </a:rPr>
            <a:t>&lt;dl&gt;</a:t>
          </a:r>
          <a:r>
            <a:rPr lang="en-US" sz="1400" dirty="0" smtClean="0"/>
            <a:t> tag on a Web page.</a:t>
          </a:r>
          <a:endParaRPr lang="en-US" sz="1400" dirty="0"/>
        </a:p>
      </dgm:t>
    </dgm:pt>
    <dgm:pt modelId="{4CA06F6B-9325-4EB9-AB66-F1E4D6779711}" type="parTrans" cxnId="{51310847-4700-436B-B437-2F77E4119514}">
      <dgm:prSet/>
      <dgm:spPr/>
      <dgm:t>
        <a:bodyPr/>
        <a:lstStyle/>
        <a:p>
          <a:endParaRPr lang="en-US"/>
        </a:p>
      </dgm:t>
    </dgm:pt>
    <dgm:pt modelId="{1A48D9B4-D8AD-4390-9F21-2CB54526AC65}" type="sibTrans" cxnId="{51310847-4700-436B-B437-2F77E4119514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3" custScaleX="98925" custScaleY="116510" custLinFactNeighborX="-40000" custLinFactNeighborY="-91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3" custLinFactNeighborY="-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CF90BFC0-CC62-4D4B-B77C-328420D261E1}" type="pres">
      <dgm:prSet presAssocID="{C04A91E6-0399-4FA6-849B-4D70518038CE}" presName="parentLin" presStyleCnt="0"/>
      <dgm:spPr/>
    </dgm:pt>
    <dgm:pt modelId="{2E0782FE-619F-4333-9993-8DF7C0EA2F3C}" type="pres">
      <dgm:prSet presAssocID="{C04A91E6-0399-4FA6-849B-4D70518038C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E316CCE-3D49-46EA-9077-BB003E681DE3}" type="pres">
      <dgm:prSet presAssocID="{C04A91E6-0399-4FA6-849B-4D70518038CE}" presName="parentText" presStyleLbl="node1" presStyleIdx="1" presStyleCnt="3" custLinFactNeighborX="-40000" custLinFactNeighborY="67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AFA51-1F20-4C0B-A3A2-5F78B804B3EC}" type="pres">
      <dgm:prSet presAssocID="{C04A91E6-0399-4FA6-849B-4D70518038CE}" presName="negativeSpace" presStyleCnt="0"/>
      <dgm:spPr/>
    </dgm:pt>
    <dgm:pt modelId="{0FA99EF7-26BA-4C9D-8B5F-4FC37D13DAFE}" type="pres">
      <dgm:prSet presAssocID="{C04A91E6-0399-4FA6-849B-4D70518038CE}" presName="childText" presStyleLbl="conFgAcc1" presStyleIdx="1" presStyleCnt="3" custLinFactNeighborY="12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FE0D-FCA3-4FAF-BC67-D1801D6C47C4}" type="pres">
      <dgm:prSet presAssocID="{61345F30-84D2-44EA-A892-3858E5B17B97}" presName="spaceBetweenRectangles" presStyleCnt="0"/>
      <dgm:spPr/>
    </dgm:pt>
    <dgm:pt modelId="{876A9311-3756-4C25-B8DB-30A6E8921B9A}" type="pres">
      <dgm:prSet presAssocID="{E20D9B98-6719-4627-9D59-1179941BBBC0}" presName="parentLin" presStyleCnt="0"/>
      <dgm:spPr/>
    </dgm:pt>
    <dgm:pt modelId="{E3BF2A8A-2727-42EA-B04E-2D24BCA6A2AC}" type="pres">
      <dgm:prSet presAssocID="{E20D9B98-6719-4627-9D59-1179941BBBC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D48B82-D8CC-446A-8DCD-8F18ED61D6BB}" type="pres">
      <dgm:prSet presAssocID="{E20D9B98-6719-4627-9D59-1179941BBBC0}" presName="parentText" presStyleLbl="node1" presStyleIdx="2" presStyleCnt="3" custLinFactNeighborX="-40000" custLinFactNeighborY="101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7FAA1-C5B7-4384-8139-F3145DCA518C}" type="pres">
      <dgm:prSet presAssocID="{E20D9B98-6719-4627-9D59-1179941BBBC0}" presName="negativeSpace" presStyleCnt="0"/>
      <dgm:spPr/>
    </dgm:pt>
    <dgm:pt modelId="{46F838AE-282E-44EC-A34B-E9DF93883544}" type="pres">
      <dgm:prSet presAssocID="{E20D9B98-6719-4627-9D59-1179941BBBC0}" presName="childText" presStyleLbl="conFgAcc1" presStyleIdx="2" presStyleCnt="3" custLinFactNeighborY="15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99A4FE-098E-4121-BC3B-91C0212ED799}" type="presOf" srcId="{E20D9B98-6719-4627-9D59-1179941BBBC0}" destId="{E3BF2A8A-2727-42EA-B04E-2D24BCA6A2AC}" srcOrd="0" destOrd="0" presId="urn:microsoft.com/office/officeart/2005/8/layout/list1"/>
    <dgm:cxn modelId="{0C5FFA76-4743-43D2-A87F-B5C35AACA26E}" srcId="{9E018682-F920-4DE4-848B-9A1180AFE0E6}" destId="{E20D9B98-6719-4627-9D59-1179941BBBC0}" srcOrd="2" destOrd="0" parTransId="{379C388F-F37A-4AD8-86D4-388FCDF33F0D}" sibTransId="{73428130-6D42-43AC-AEB3-4F6788A0071F}"/>
    <dgm:cxn modelId="{3F509067-0977-473E-BF31-310920A42DD0}" type="presOf" srcId="{9E018682-F920-4DE4-848B-9A1180AFE0E6}" destId="{35B9770D-CA92-443B-8E98-61B8397B238F}" srcOrd="0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BB39B727-0234-46BA-807B-4D2625EE75C1}" type="presOf" srcId="{C04A91E6-0399-4FA6-849B-4D70518038CE}" destId="{2E0782FE-619F-4333-9993-8DF7C0EA2F3C}" srcOrd="0" destOrd="0" presId="urn:microsoft.com/office/officeart/2005/8/layout/list1"/>
    <dgm:cxn modelId="{67FCB5BF-6F22-4C35-B38A-68D8C0A4039D}" type="presOf" srcId="{C04A91E6-0399-4FA6-849B-4D70518038CE}" destId="{DE316CCE-3D49-46EA-9077-BB003E681DE3}" srcOrd="1" destOrd="0" presId="urn:microsoft.com/office/officeart/2005/8/layout/list1"/>
    <dgm:cxn modelId="{42F38D73-045E-42E3-BA48-07D9077C3D61}" srcId="{9E018682-F920-4DE4-848B-9A1180AFE0E6}" destId="{C04A91E6-0399-4FA6-849B-4D70518038CE}" srcOrd="1" destOrd="0" parTransId="{EC7B69E8-2054-45DC-A8DE-8A336AD00AA9}" sibTransId="{61345F30-84D2-44EA-A892-3858E5B17B97}"/>
    <dgm:cxn modelId="{1374AE9F-C222-4D6D-811C-91EF4415C90B}" type="presOf" srcId="{95C9B7B5-33C7-4020-ABC5-A4873E858A2E}" destId="{46F838AE-282E-44EC-A34B-E9DF93883544}" srcOrd="0" destOrd="0" presId="urn:microsoft.com/office/officeart/2005/8/layout/list1"/>
    <dgm:cxn modelId="{219A835C-1724-4CA2-933A-B326404E110F}" type="presOf" srcId="{3A238C8B-31F0-40F7-B9EC-E53169E5539B}" destId="{A3A48043-0B63-489A-B90C-A566B8DF0AB2}" srcOrd="0" destOrd="0" presId="urn:microsoft.com/office/officeart/2005/8/layout/list1"/>
    <dgm:cxn modelId="{67D8020A-729C-4077-9E18-013D480216BD}" type="presOf" srcId="{0EAF9682-B1F8-4E02-A34A-E6BC34DCCA96}" destId="{E736F3BE-881B-4B2E-9BA6-B26B41AC01E6}" srcOrd="0" destOrd="0" presId="urn:microsoft.com/office/officeart/2005/8/layout/list1"/>
    <dgm:cxn modelId="{51310847-4700-436B-B437-2F77E4119514}" srcId="{E20D9B98-6719-4627-9D59-1179941BBBC0}" destId="{95C9B7B5-33C7-4020-ABC5-A4873E858A2E}" srcOrd="0" destOrd="0" parTransId="{4CA06F6B-9325-4EB9-AB66-F1E4D6779711}" sibTransId="{1A48D9B4-D8AD-4390-9F21-2CB54526AC65}"/>
    <dgm:cxn modelId="{D81311F8-329F-4A8B-8673-58AAAE1686DA}" type="presOf" srcId="{E20D9B98-6719-4627-9D59-1179941BBBC0}" destId="{36D48B82-D8CC-446A-8DCD-8F18ED61D6BB}" srcOrd="1" destOrd="0" presId="urn:microsoft.com/office/officeart/2005/8/layout/list1"/>
    <dgm:cxn modelId="{E9571F30-618E-4920-8FCF-DF3EE1245782}" srcId="{C04A91E6-0399-4FA6-849B-4D70518038CE}" destId="{7344949D-D1AF-4832-9374-05DD582A42DB}" srcOrd="0" destOrd="0" parTransId="{A2332D5F-AFB7-47AC-8B62-C81CFA18E0D3}" sibTransId="{4A5847F7-4CD3-4564-B091-B5032D01FC10}"/>
    <dgm:cxn modelId="{440EB1F9-48ED-48CB-8FEF-5F1066AD6366}" type="presOf" srcId="{0EAF9682-B1F8-4E02-A34A-E6BC34DCCA96}" destId="{F89E510D-1EE2-46EE-81BE-70A29F00E6DE}" srcOrd="1" destOrd="0" presId="urn:microsoft.com/office/officeart/2005/8/layout/list1"/>
    <dgm:cxn modelId="{E95237BC-CF68-43AD-B8F6-AB7CD6962C79}" type="presOf" srcId="{7344949D-D1AF-4832-9374-05DD582A42DB}" destId="{0FA99EF7-26BA-4C9D-8B5F-4FC37D13DAFE}" srcOrd="0" destOrd="0" presId="urn:microsoft.com/office/officeart/2005/8/layout/list1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52260937-C6F6-4E27-BA7D-4578E63FDD5D}" type="presParOf" srcId="{35B9770D-CA92-443B-8E98-61B8397B238F}" destId="{0473A6B5-DC7A-437A-B45A-5718DC69EABD}" srcOrd="0" destOrd="0" presId="urn:microsoft.com/office/officeart/2005/8/layout/list1"/>
    <dgm:cxn modelId="{E058292A-240F-4AE0-AA81-1DDAEC1262CB}" type="presParOf" srcId="{0473A6B5-DC7A-437A-B45A-5718DC69EABD}" destId="{E736F3BE-881B-4B2E-9BA6-B26B41AC01E6}" srcOrd="0" destOrd="0" presId="urn:microsoft.com/office/officeart/2005/8/layout/list1"/>
    <dgm:cxn modelId="{3B449602-313B-4E17-A869-E230D90ABE23}" type="presParOf" srcId="{0473A6B5-DC7A-437A-B45A-5718DC69EABD}" destId="{F89E510D-1EE2-46EE-81BE-70A29F00E6DE}" srcOrd="1" destOrd="0" presId="urn:microsoft.com/office/officeart/2005/8/layout/list1"/>
    <dgm:cxn modelId="{8688C4DC-A463-44AF-B44F-4FDCD928DCD4}" type="presParOf" srcId="{35B9770D-CA92-443B-8E98-61B8397B238F}" destId="{302E932B-1D19-4F55-8CFF-667490D2A380}" srcOrd="1" destOrd="0" presId="urn:microsoft.com/office/officeart/2005/8/layout/list1"/>
    <dgm:cxn modelId="{5D5A8712-5E15-4CEB-80FE-A99D1E998F9D}" type="presParOf" srcId="{35B9770D-CA92-443B-8E98-61B8397B238F}" destId="{A3A48043-0B63-489A-B90C-A566B8DF0AB2}" srcOrd="2" destOrd="0" presId="urn:microsoft.com/office/officeart/2005/8/layout/list1"/>
    <dgm:cxn modelId="{AEC0F336-014A-47D1-8D0E-3C8092D6B50D}" type="presParOf" srcId="{35B9770D-CA92-443B-8E98-61B8397B238F}" destId="{1C3D44FA-DC0A-46CE-B62A-D6474139B106}" srcOrd="3" destOrd="0" presId="urn:microsoft.com/office/officeart/2005/8/layout/list1"/>
    <dgm:cxn modelId="{35C90C86-DF0A-4EF7-9A85-74A83D9CA823}" type="presParOf" srcId="{35B9770D-CA92-443B-8E98-61B8397B238F}" destId="{CF90BFC0-CC62-4D4B-B77C-328420D261E1}" srcOrd="4" destOrd="0" presId="urn:microsoft.com/office/officeart/2005/8/layout/list1"/>
    <dgm:cxn modelId="{9F7426AC-4216-4C4F-93CA-CA72F3DC9686}" type="presParOf" srcId="{CF90BFC0-CC62-4D4B-B77C-328420D261E1}" destId="{2E0782FE-619F-4333-9993-8DF7C0EA2F3C}" srcOrd="0" destOrd="0" presId="urn:microsoft.com/office/officeart/2005/8/layout/list1"/>
    <dgm:cxn modelId="{6E8CF9EA-D813-401E-B569-C7D37F465B0C}" type="presParOf" srcId="{CF90BFC0-CC62-4D4B-B77C-328420D261E1}" destId="{DE316CCE-3D49-46EA-9077-BB003E681DE3}" srcOrd="1" destOrd="0" presId="urn:microsoft.com/office/officeart/2005/8/layout/list1"/>
    <dgm:cxn modelId="{9D949C14-E8C4-40D8-A914-8785265D5BFA}" type="presParOf" srcId="{35B9770D-CA92-443B-8E98-61B8397B238F}" destId="{AB1AFA51-1F20-4C0B-A3A2-5F78B804B3EC}" srcOrd="5" destOrd="0" presId="urn:microsoft.com/office/officeart/2005/8/layout/list1"/>
    <dgm:cxn modelId="{653B202F-3E8E-41BA-8718-B30CA57DB270}" type="presParOf" srcId="{35B9770D-CA92-443B-8E98-61B8397B238F}" destId="{0FA99EF7-26BA-4C9D-8B5F-4FC37D13DAFE}" srcOrd="6" destOrd="0" presId="urn:microsoft.com/office/officeart/2005/8/layout/list1"/>
    <dgm:cxn modelId="{2902BA3A-7F88-4F90-ABCE-526A80844DAE}" type="presParOf" srcId="{35B9770D-CA92-443B-8E98-61B8397B238F}" destId="{75D3FE0D-FCA3-4FAF-BC67-D1801D6C47C4}" srcOrd="7" destOrd="0" presId="urn:microsoft.com/office/officeart/2005/8/layout/list1"/>
    <dgm:cxn modelId="{BE829C8F-2050-4B85-93A5-D706E0E71C23}" type="presParOf" srcId="{35B9770D-CA92-443B-8E98-61B8397B238F}" destId="{876A9311-3756-4C25-B8DB-30A6E8921B9A}" srcOrd="8" destOrd="0" presId="urn:microsoft.com/office/officeart/2005/8/layout/list1"/>
    <dgm:cxn modelId="{4A0C8148-8471-4D45-96D3-6585310EBE66}" type="presParOf" srcId="{876A9311-3756-4C25-B8DB-30A6E8921B9A}" destId="{E3BF2A8A-2727-42EA-B04E-2D24BCA6A2AC}" srcOrd="0" destOrd="0" presId="urn:microsoft.com/office/officeart/2005/8/layout/list1"/>
    <dgm:cxn modelId="{1A5E2E8C-4F12-4397-845C-F5721E47244D}" type="presParOf" srcId="{876A9311-3756-4C25-B8DB-30A6E8921B9A}" destId="{36D48B82-D8CC-446A-8DCD-8F18ED61D6BB}" srcOrd="1" destOrd="0" presId="urn:microsoft.com/office/officeart/2005/8/layout/list1"/>
    <dgm:cxn modelId="{647DAE0B-7C56-43C1-92A5-3DA4E8EE86CE}" type="presParOf" srcId="{35B9770D-CA92-443B-8E98-61B8397B238F}" destId="{BAB7FAA1-C5B7-4384-8139-F3145DCA518C}" srcOrd="9" destOrd="0" presId="urn:microsoft.com/office/officeart/2005/8/layout/list1"/>
    <dgm:cxn modelId="{F966FE47-9896-490E-AF0E-A65884B5DAFA}" type="presParOf" srcId="{35B9770D-CA92-443B-8E98-61B8397B238F}" destId="{46F838AE-282E-44EC-A34B-E9DF9388354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Most modern mobile browsers support following features of CSS3: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Rounded corners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Images with borders 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Adding shadow effect on text and boxes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Animations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Transitions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0650635C-B4F0-41EE-A36C-015A32B14D67}">
      <dgm:prSet phldrT="[Text]" custT="1"/>
      <dgm:spPr>
        <a:solidFill>
          <a:schemeClr val="bg2">
            <a:lumMod val="75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Multi-column layout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0A3D0C20-C56E-4562-A94B-C960E6CDAFE3}" type="parTrans" cxnId="{01E04DFB-CF16-4231-B2CE-344AC71914CC}">
      <dgm:prSet/>
      <dgm:spPr/>
      <dgm:t>
        <a:bodyPr/>
        <a:lstStyle/>
        <a:p>
          <a:endParaRPr lang="en-US"/>
        </a:p>
      </dgm:t>
    </dgm:pt>
    <dgm:pt modelId="{1893505B-3A99-4109-897D-54D0E5862DC8}" type="sibTrans" cxnId="{01E04DFB-CF16-4231-B2CE-344AC71914CC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6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6" custScaleX="1356202" custScaleY="186208" custLinFactY="-9551" custLinFactNeighborX="-897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6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6" custScaleX="1315596" custScaleY="193810" custLinFactNeighborX="-8977" custLinFactNeighborY="-859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6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6" custScaleX="1326416" custScaleY="204077" custLinFactNeighborX="-8977" custLinFactNeighborY="-543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6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6" custScaleX="1210756" custScaleY="177168" custLinFactNeighborY="-24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6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6" custScaleX="1427208" custScaleY="166026" custLinFactNeighborY="157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FF222-FF2B-4A87-926C-91114910EFCA}" type="pres">
      <dgm:prSet presAssocID="{0A3D0C20-C56E-4562-A94B-C960E6CDAFE3}" presName="Name13" presStyleLbl="parChTrans1D2" presStyleIdx="5" presStyleCnt="6"/>
      <dgm:spPr/>
      <dgm:t>
        <a:bodyPr/>
        <a:lstStyle/>
        <a:p>
          <a:endParaRPr lang="en-US"/>
        </a:p>
      </dgm:t>
    </dgm:pt>
    <dgm:pt modelId="{D6F78ACA-5602-4181-ACD1-D8EBEB6958F8}" type="pres">
      <dgm:prSet presAssocID="{0650635C-B4F0-41EE-A36C-015A32B14D67}" presName="childText" presStyleLbl="bgAcc1" presStyleIdx="5" presStyleCnt="6" custScaleX="1012307" custScaleY="166074" custLinFactNeighborY="563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55AE35-9C22-4054-A2BA-26CC52764FE6}" type="presOf" srcId="{D50A3AAC-7505-447E-BD38-9E15D70972CE}" destId="{61E2C684-EBD0-485A-A69A-410BAE7028A4}" srcOrd="0" destOrd="0" presId="urn:microsoft.com/office/officeart/2005/8/layout/hierarchy3"/>
    <dgm:cxn modelId="{AB162B08-2F96-4DE1-AFD3-DF247AAE09DE}" type="presOf" srcId="{4F57FD8E-722A-4FE1-A800-A7842B64FACF}" destId="{BC6173FC-5FB0-4E70-8D5C-962BCFCBFD7A}" srcOrd="0" destOrd="0" presId="urn:microsoft.com/office/officeart/2005/8/layout/hierarchy3"/>
    <dgm:cxn modelId="{F0C893C6-92CC-4208-8625-55F13B3B6C6C}" type="presOf" srcId="{8284AD39-911A-4534-9D24-A79788150699}" destId="{159E9CC5-F056-481E-890B-D81D92944806}" srcOrd="0" destOrd="0" presId="urn:microsoft.com/office/officeart/2005/8/layout/hierarchy3"/>
    <dgm:cxn modelId="{41A95056-E403-478D-918B-3DA44715F667}" type="presOf" srcId="{9BCA323E-6A5B-4060-8D3D-6F08D535ED50}" destId="{37FAE7F2-3481-4698-9EAC-9A7F7BEDF7E1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CDC6AB42-4302-478C-B493-C62536AFB525}" type="presOf" srcId="{509048E6-251D-4931-A7B0-05B873F2859C}" destId="{42DCD54D-66BE-465E-9847-73F41B8C7E46}" srcOrd="0" destOrd="0" presId="urn:microsoft.com/office/officeart/2005/8/layout/hierarchy3"/>
    <dgm:cxn modelId="{9C87ACD3-04E3-4A83-959B-6802EB4F3A6E}" type="presOf" srcId="{D6A3040D-8377-4504-95EA-F17CB7DD2DEA}" destId="{56E95771-CAF8-441F-9C29-95B345C1BC36}" srcOrd="0" destOrd="0" presId="urn:microsoft.com/office/officeart/2005/8/layout/hierarchy3"/>
    <dgm:cxn modelId="{E8D69F7C-5A0D-4ABF-BE20-2E2C209C6DB5}" type="presOf" srcId="{43EAB393-DF1E-40D9-AB3C-142616DE21BC}" destId="{C9082C2E-3830-4A10-8B86-E47EF69015BA}" srcOrd="0" destOrd="0" presId="urn:microsoft.com/office/officeart/2005/8/layout/hierarchy3"/>
    <dgm:cxn modelId="{1E31F0E4-FF88-484A-84F2-E31C4107803D}" type="presOf" srcId="{4F57FD8E-722A-4FE1-A800-A7842B64FACF}" destId="{3B63C256-E7BD-4FED-A24D-ED2C4F33768A}" srcOrd="1" destOrd="0" presId="urn:microsoft.com/office/officeart/2005/8/layout/hierarchy3"/>
    <dgm:cxn modelId="{E2D86999-6C08-45B8-9FF8-97093D27D2EE}" type="presOf" srcId="{1990C475-769E-4669-8E9B-EE31BC9965BE}" destId="{8FF4C038-F2EE-417C-9AB4-8C20A1887613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AFEC3D43-4D5D-4425-BC22-969B19BB9B4C}" type="presOf" srcId="{0A3D0C20-C56E-4562-A94B-C960E6CDAFE3}" destId="{D43FF222-FF2B-4A87-926C-91114910EFCA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53C45BC8-82FB-44AE-9A48-8B38AFF98F11}" type="presOf" srcId="{167CD2C9-E8D9-4A52-8183-2134B0303310}" destId="{547B328A-F054-4696-8C09-02F540C93386}" srcOrd="0" destOrd="0" presId="urn:microsoft.com/office/officeart/2005/8/layout/hierarchy3"/>
    <dgm:cxn modelId="{7A982982-9078-4B07-81DD-8AA5F6AD9DE6}" type="presOf" srcId="{D393D8ED-BB81-4D84-91DD-05350B4EFC40}" destId="{B468F822-FA45-412D-B478-5A4DC4DF054E}" srcOrd="0" destOrd="0" presId="urn:microsoft.com/office/officeart/2005/8/layout/hierarchy3"/>
    <dgm:cxn modelId="{31FDF2DA-016C-4D84-81A9-716052209371}" type="presOf" srcId="{E7785A69-FEA8-4F3A-B3A7-F8B355FEDAD9}" destId="{BF72B017-1D39-4861-A6DE-10ABF8248ED9}" srcOrd="0" destOrd="0" presId="urn:microsoft.com/office/officeart/2005/8/layout/hierarchy3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01E04DFB-CF16-4231-B2CE-344AC71914CC}" srcId="{4F57FD8E-722A-4FE1-A800-A7842B64FACF}" destId="{0650635C-B4F0-41EE-A36C-015A32B14D67}" srcOrd="5" destOrd="0" parTransId="{0A3D0C20-C56E-4562-A94B-C960E6CDAFE3}" sibTransId="{1893505B-3A99-4109-897D-54D0E5862DC8}"/>
    <dgm:cxn modelId="{66E8CDFB-EB52-40C8-AD9B-D607FE2BC1DF}" type="presOf" srcId="{0650635C-B4F0-41EE-A36C-015A32B14D67}" destId="{D6F78ACA-5602-4181-ACD1-D8EBEB6958F8}" srcOrd="0" destOrd="0" presId="urn:microsoft.com/office/officeart/2005/8/layout/hierarchy3"/>
    <dgm:cxn modelId="{ADE97C72-58F4-4610-A204-D555B443AD8C}" type="presOf" srcId="{7E06B3F3-9200-4CD1-9F21-480C685E20FA}" destId="{ED45CCBB-F338-4FB3-B9E5-EE97818BFDA8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C0DF00BF-BC66-4F12-8342-993B8FE774F9}" type="presParOf" srcId="{B468F822-FA45-412D-B478-5A4DC4DF054E}" destId="{453EBD43-11D2-4618-99AF-A40FEDC0C097}" srcOrd="0" destOrd="0" presId="urn:microsoft.com/office/officeart/2005/8/layout/hierarchy3"/>
    <dgm:cxn modelId="{8A6486D7-9E79-4194-9FC4-CF7FBCB1B48D}" type="presParOf" srcId="{453EBD43-11D2-4618-99AF-A40FEDC0C097}" destId="{BAFF6349-B296-4F4C-80CD-1CE7473A9F90}" srcOrd="0" destOrd="0" presId="urn:microsoft.com/office/officeart/2005/8/layout/hierarchy3"/>
    <dgm:cxn modelId="{F1037A93-4806-4238-ABA7-7AF74C3C5960}" type="presParOf" srcId="{BAFF6349-B296-4F4C-80CD-1CE7473A9F90}" destId="{BC6173FC-5FB0-4E70-8D5C-962BCFCBFD7A}" srcOrd="0" destOrd="0" presId="urn:microsoft.com/office/officeart/2005/8/layout/hierarchy3"/>
    <dgm:cxn modelId="{4A0D9847-CE7C-4159-93CA-C0B3B85F67C9}" type="presParOf" srcId="{BAFF6349-B296-4F4C-80CD-1CE7473A9F90}" destId="{3B63C256-E7BD-4FED-A24D-ED2C4F33768A}" srcOrd="1" destOrd="0" presId="urn:microsoft.com/office/officeart/2005/8/layout/hierarchy3"/>
    <dgm:cxn modelId="{EF71E1A0-84AB-4BFB-BD9D-823D733C2DA8}" type="presParOf" srcId="{453EBD43-11D2-4618-99AF-A40FEDC0C097}" destId="{636388E9-B1ED-42D9-BF7B-D39D4493A1B8}" srcOrd="1" destOrd="0" presId="urn:microsoft.com/office/officeart/2005/8/layout/hierarchy3"/>
    <dgm:cxn modelId="{B75768FC-F459-478E-8BCF-C35892E7A62A}" type="presParOf" srcId="{636388E9-B1ED-42D9-BF7B-D39D4493A1B8}" destId="{159E9CC5-F056-481E-890B-D81D92944806}" srcOrd="0" destOrd="0" presId="urn:microsoft.com/office/officeart/2005/8/layout/hierarchy3"/>
    <dgm:cxn modelId="{A7A310CB-7F97-4F0E-9776-B786CC884CA5}" type="presParOf" srcId="{636388E9-B1ED-42D9-BF7B-D39D4493A1B8}" destId="{56E95771-CAF8-441F-9C29-95B345C1BC36}" srcOrd="1" destOrd="0" presId="urn:microsoft.com/office/officeart/2005/8/layout/hierarchy3"/>
    <dgm:cxn modelId="{D5876F8D-4CAF-4F38-BDAC-18E8372BCF7A}" type="presParOf" srcId="{636388E9-B1ED-42D9-BF7B-D39D4493A1B8}" destId="{C9082C2E-3830-4A10-8B86-E47EF69015BA}" srcOrd="2" destOrd="0" presId="urn:microsoft.com/office/officeart/2005/8/layout/hierarchy3"/>
    <dgm:cxn modelId="{CF5D58FE-6AEF-4FE5-936D-1FB03AB64E46}" type="presParOf" srcId="{636388E9-B1ED-42D9-BF7B-D39D4493A1B8}" destId="{61E2C684-EBD0-485A-A69A-410BAE7028A4}" srcOrd="3" destOrd="0" presId="urn:microsoft.com/office/officeart/2005/8/layout/hierarchy3"/>
    <dgm:cxn modelId="{7B7D793B-9AD1-4C05-A33C-FF3C5D0C3262}" type="presParOf" srcId="{636388E9-B1ED-42D9-BF7B-D39D4493A1B8}" destId="{42DCD54D-66BE-465E-9847-73F41B8C7E46}" srcOrd="4" destOrd="0" presId="urn:microsoft.com/office/officeart/2005/8/layout/hierarchy3"/>
    <dgm:cxn modelId="{2806ED6C-86D8-4980-839C-7EA93FD82D35}" type="presParOf" srcId="{636388E9-B1ED-42D9-BF7B-D39D4493A1B8}" destId="{37FAE7F2-3481-4698-9EAC-9A7F7BEDF7E1}" srcOrd="5" destOrd="0" presId="urn:microsoft.com/office/officeart/2005/8/layout/hierarchy3"/>
    <dgm:cxn modelId="{0951986F-2A14-4338-813D-756902203EB7}" type="presParOf" srcId="{636388E9-B1ED-42D9-BF7B-D39D4493A1B8}" destId="{8FF4C038-F2EE-417C-9AB4-8C20A1887613}" srcOrd="6" destOrd="0" presId="urn:microsoft.com/office/officeart/2005/8/layout/hierarchy3"/>
    <dgm:cxn modelId="{58EA7EB7-3581-4EA9-BB87-860F645F78DA}" type="presParOf" srcId="{636388E9-B1ED-42D9-BF7B-D39D4493A1B8}" destId="{547B328A-F054-4696-8C09-02F540C93386}" srcOrd="7" destOrd="0" presId="urn:microsoft.com/office/officeart/2005/8/layout/hierarchy3"/>
    <dgm:cxn modelId="{139D312D-7D37-489F-94CA-6B485330803A}" type="presParOf" srcId="{636388E9-B1ED-42D9-BF7B-D39D4493A1B8}" destId="{ED45CCBB-F338-4FB3-B9E5-EE97818BFDA8}" srcOrd="8" destOrd="0" presId="urn:microsoft.com/office/officeart/2005/8/layout/hierarchy3"/>
    <dgm:cxn modelId="{15E0F762-FF8B-48B6-A41D-F62EFD28437E}" type="presParOf" srcId="{636388E9-B1ED-42D9-BF7B-D39D4493A1B8}" destId="{BF72B017-1D39-4861-A6DE-10ABF8248ED9}" srcOrd="9" destOrd="0" presId="urn:microsoft.com/office/officeart/2005/8/layout/hierarchy3"/>
    <dgm:cxn modelId="{DEDEB1E9-7732-4932-91F5-C8E0F415AB9E}" type="presParOf" srcId="{636388E9-B1ED-42D9-BF7B-D39D4493A1B8}" destId="{D43FF222-FF2B-4A87-926C-91114910EFCA}" srcOrd="10" destOrd="0" presId="urn:microsoft.com/office/officeart/2005/8/layout/hierarchy3"/>
    <dgm:cxn modelId="{D878CC71-D04F-4BCE-936F-08B776F22478}" type="presParOf" srcId="{636388E9-B1ED-42D9-BF7B-D39D4493A1B8}" destId="{D6F78ACA-5602-4181-ACD1-D8EBEB6958F8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Media queries are used in two ways that are as follows: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Inline within a CSS style sheet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&lt;link&gt;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 tag as “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media</a:t>
          </a:r>
          <a:r>
            <a:rPr lang="en-US" sz="1600" dirty="0" smtClean="0">
              <a:latin typeface="Calibri" pitchFamily="34" charset="0"/>
              <a:cs typeface="Calibri" pitchFamily="34" charset="0"/>
            </a:rPr>
            <a:t>” attribute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110252" custScaleY="178768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2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2" custScaleX="1283203" custScaleY="134803" custLinFactNeighborX="-8977" custLinFactNeighborY="-87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2" custScaleX="1285547" custScaleY="146847" custLinFactNeighborX="-8977" custLinFactNeighborY="-58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664BAC-341C-4F62-A536-AE8B1077A932}" type="presOf" srcId="{4F57FD8E-722A-4FE1-A800-A7842B64FACF}" destId="{3B63C256-E7BD-4FED-A24D-ED2C4F33768A}" srcOrd="1" destOrd="0" presId="urn:microsoft.com/office/officeart/2005/8/layout/hierarchy3"/>
    <dgm:cxn modelId="{F387BCE0-5CB1-4DDD-9029-3FF434339352}" type="presOf" srcId="{D6A3040D-8377-4504-95EA-F17CB7DD2DEA}" destId="{56E95771-CAF8-441F-9C29-95B345C1BC36}" srcOrd="0" destOrd="0" presId="urn:microsoft.com/office/officeart/2005/8/layout/hierarchy3"/>
    <dgm:cxn modelId="{7AEC90D1-53B7-47F8-AAF9-8516B2419691}" type="presOf" srcId="{D393D8ED-BB81-4D84-91DD-05350B4EFC40}" destId="{B468F822-FA45-412D-B478-5A4DC4DF054E}" srcOrd="0" destOrd="0" presId="urn:microsoft.com/office/officeart/2005/8/layout/hierarchy3"/>
    <dgm:cxn modelId="{38770E63-22A7-4F4B-80FB-EA75E8AB1E28}" type="presOf" srcId="{8284AD39-911A-4534-9D24-A79788150699}" destId="{159E9CC5-F056-481E-890B-D81D92944806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00F59A2B-35DD-4C93-8881-28A6DAC82D93}" type="presOf" srcId="{4F57FD8E-722A-4FE1-A800-A7842B64FACF}" destId="{BC6173FC-5FB0-4E70-8D5C-962BCFCBFD7A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6FE673C5-A00B-4A37-ABAA-6D19BEA54EB7}" type="presOf" srcId="{D50A3AAC-7505-447E-BD38-9E15D70972CE}" destId="{61E2C684-EBD0-485A-A69A-410BAE7028A4}" srcOrd="0" destOrd="0" presId="urn:microsoft.com/office/officeart/2005/8/layout/hierarchy3"/>
    <dgm:cxn modelId="{CEED0556-2BEF-4ABA-81AF-97DD1AB6BE46}" type="presOf" srcId="{43EAB393-DF1E-40D9-AB3C-142616DE21BC}" destId="{C9082C2E-3830-4A10-8B86-E47EF69015BA}" srcOrd="0" destOrd="0" presId="urn:microsoft.com/office/officeart/2005/8/layout/hierarchy3"/>
    <dgm:cxn modelId="{108830D6-C269-452D-A847-519254023545}" type="presParOf" srcId="{B468F822-FA45-412D-B478-5A4DC4DF054E}" destId="{453EBD43-11D2-4618-99AF-A40FEDC0C097}" srcOrd="0" destOrd="0" presId="urn:microsoft.com/office/officeart/2005/8/layout/hierarchy3"/>
    <dgm:cxn modelId="{41216897-72B1-44D4-84C4-15934DF12063}" type="presParOf" srcId="{453EBD43-11D2-4618-99AF-A40FEDC0C097}" destId="{BAFF6349-B296-4F4C-80CD-1CE7473A9F90}" srcOrd="0" destOrd="0" presId="urn:microsoft.com/office/officeart/2005/8/layout/hierarchy3"/>
    <dgm:cxn modelId="{676EB199-5A40-4CAB-8979-BC4BE52F760A}" type="presParOf" srcId="{BAFF6349-B296-4F4C-80CD-1CE7473A9F90}" destId="{BC6173FC-5FB0-4E70-8D5C-962BCFCBFD7A}" srcOrd="0" destOrd="0" presId="urn:microsoft.com/office/officeart/2005/8/layout/hierarchy3"/>
    <dgm:cxn modelId="{8EECB242-0D1D-4AA0-93AD-80B30DE93BE0}" type="presParOf" srcId="{BAFF6349-B296-4F4C-80CD-1CE7473A9F90}" destId="{3B63C256-E7BD-4FED-A24D-ED2C4F33768A}" srcOrd="1" destOrd="0" presId="urn:microsoft.com/office/officeart/2005/8/layout/hierarchy3"/>
    <dgm:cxn modelId="{09659E7A-7C2A-4FA7-8A80-7E22DB1765B4}" type="presParOf" srcId="{453EBD43-11D2-4618-99AF-A40FEDC0C097}" destId="{636388E9-B1ED-42D9-BF7B-D39D4493A1B8}" srcOrd="1" destOrd="0" presId="urn:microsoft.com/office/officeart/2005/8/layout/hierarchy3"/>
    <dgm:cxn modelId="{E8B71014-216D-432E-A497-073BA26D3436}" type="presParOf" srcId="{636388E9-B1ED-42D9-BF7B-D39D4493A1B8}" destId="{159E9CC5-F056-481E-890B-D81D92944806}" srcOrd="0" destOrd="0" presId="urn:microsoft.com/office/officeart/2005/8/layout/hierarchy3"/>
    <dgm:cxn modelId="{047D718E-B0EC-4E70-AA93-BF9E0D4AA3D9}" type="presParOf" srcId="{636388E9-B1ED-42D9-BF7B-D39D4493A1B8}" destId="{56E95771-CAF8-441F-9C29-95B345C1BC36}" srcOrd="1" destOrd="0" presId="urn:microsoft.com/office/officeart/2005/8/layout/hierarchy3"/>
    <dgm:cxn modelId="{FF044940-AB36-4859-8D9D-B08F937B766E}" type="presParOf" srcId="{636388E9-B1ED-42D9-BF7B-D39D4493A1B8}" destId="{C9082C2E-3830-4A10-8B86-E47EF69015BA}" srcOrd="2" destOrd="0" presId="urn:microsoft.com/office/officeart/2005/8/layout/hierarchy3"/>
    <dgm:cxn modelId="{18699733-930D-4C50-89E0-F8AD1B52B8EA}" type="presParOf" srcId="{636388E9-B1ED-42D9-BF7B-D39D4493A1B8}" destId="{61E2C684-EBD0-485A-A69A-410BAE7028A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Design of a mobile Web site should be simple to fit on small screens.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Avoid horizontal scrolling as some phones do not support horizontal scrolling and hide the content on the screen.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Use buttons, instead of providing many tiny links, as this can annoy the mobile users.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Create cookies to store the user’s choice for viewing the full version of the site.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Avoid creating complex forms with many input fields, as data entry can be difficult on mobile devices compared to the desktops.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6BA7DE87-A66C-48CD-8302-C3E280786B5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Limit the use of images due to bandwidth restrictions on mobile devices. </a:t>
          </a:r>
          <a:endParaRPr lang="en-US" sz="1800" dirty="0">
            <a:solidFill>
              <a:schemeClr val="tx1"/>
            </a:solidFill>
          </a:endParaRPr>
        </a:p>
      </dgm:t>
    </dgm:pt>
    <dgm:pt modelId="{E9C4CAC6-DCAC-4475-B191-CDC042A673EF}" type="parTrans" cxnId="{77DC108E-CA96-4C47-82B2-8627D0C280AD}">
      <dgm:prSet/>
      <dgm:spPr/>
      <dgm:t>
        <a:bodyPr/>
        <a:lstStyle/>
        <a:p>
          <a:endParaRPr lang="en-US"/>
        </a:p>
      </dgm:t>
    </dgm:pt>
    <dgm:pt modelId="{0A8509E2-EEF0-4C44-A978-50903CD33DCD}" type="sibTrans" cxnId="{77DC108E-CA96-4C47-82B2-8627D0C280AD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6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6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6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6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6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CE038-891E-47D3-B649-2EB8C1DD8014}" type="pres">
      <dgm:prSet presAssocID="{3AA164DC-391F-4CDC-8793-ABEF635916E8}" presName="spacer" presStyleCnt="0"/>
      <dgm:spPr/>
    </dgm:pt>
    <dgm:pt modelId="{0F147CFF-3E8E-4540-9C52-F4C339712692}" type="pres">
      <dgm:prSet presAssocID="{6BA7DE87-A66C-48CD-8302-C3E280786B56}" presName="parentText" presStyleLbl="node1" presStyleIdx="5" presStyleCnt="6" custScaleY="61314" custLinFactNeighborY="273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3FB3BB-39AD-4FBB-9013-BAD442E5F357}" type="presOf" srcId="{6BA7DE87-A66C-48CD-8302-C3E280786B56}" destId="{0F147CFF-3E8E-4540-9C52-F4C339712692}" srcOrd="0" destOrd="0" presId="urn:microsoft.com/office/officeart/2005/8/layout/vList2"/>
    <dgm:cxn modelId="{A5580D1C-86F1-46A8-9395-DAF0C372FAFC}" type="presOf" srcId="{D32F8FCF-EDF2-4321-B49C-D5DF3D295B52}" destId="{9FF9BD46-DE44-4B30-80ED-AC3A9E213A06}" srcOrd="0" destOrd="0" presId="urn:microsoft.com/office/officeart/2005/8/layout/vList2"/>
    <dgm:cxn modelId="{77DC108E-CA96-4C47-82B2-8627D0C280AD}" srcId="{D32F8FCF-EDF2-4321-B49C-D5DF3D295B52}" destId="{6BA7DE87-A66C-48CD-8302-C3E280786B56}" srcOrd="5" destOrd="0" parTransId="{E9C4CAC6-DCAC-4475-B191-CDC042A673EF}" sibTransId="{0A8509E2-EEF0-4C44-A978-50903CD33DCD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33572F19-5433-4AC1-95B2-FF4C63FDF951}" type="presOf" srcId="{4E1CD5B7-2CF3-44AA-979B-6F420433627D}" destId="{388723AB-37EB-4EC2-B7B0-759657273835}" srcOrd="0" destOrd="0" presId="urn:microsoft.com/office/officeart/2005/8/layout/vList2"/>
    <dgm:cxn modelId="{46AA1EDE-8F06-4155-988E-6602EF4B5068}" type="presOf" srcId="{FF2132BF-F09B-49F5-AB31-99E7CE70E1C7}" destId="{2EB7D3FA-250E-4F56-A9B0-C5AA0134E3BB}" srcOrd="0" destOrd="0" presId="urn:microsoft.com/office/officeart/2005/8/layout/vList2"/>
    <dgm:cxn modelId="{D0437CCA-5F3E-4E9C-892B-B237CEA030E2}" type="presOf" srcId="{562882C0-AB97-4E3B-8D46-8E574B04BE56}" destId="{A6445519-E36D-458F-8F29-D286534B965D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7C8F4CA9-52BA-4092-9A7C-5D9B4CBB4A3E}" type="presOf" srcId="{FC2A7E5C-B22A-46C4-9AFD-A55CEAE725CE}" destId="{0256FAD6-365E-4CAB-8266-8CECC71F7F52}" srcOrd="0" destOrd="0" presId="urn:microsoft.com/office/officeart/2005/8/layout/vList2"/>
    <dgm:cxn modelId="{8E6EDA6D-E3A7-47BD-BD0D-9D9B3187F8A6}" type="presOf" srcId="{32F9483E-A135-41CD-9B8E-5BB23FE4E385}" destId="{02F157C3-4AF0-4564-919C-72DA0052C758}" srcOrd="0" destOrd="0" presId="urn:microsoft.com/office/officeart/2005/8/layout/vList2"/>
    <dgm:cxn modelId="{4CF5FF05-9C1C-4C98-8E6D-E6EA75A7443D}" type="presParOf" srcId="{9FF9BD46-DE44-4B30-80ED-AC3A9E213A06}" destId="{388723AB-37EB-4EC2-B7B0-759657273835}" srcOrd="0" destOrd="0" presId="urn:microsoft.com/office/officeart/2005/8/layout/vList2"/>
    <dgm:cxn modelId="{3578CDD9-0E05-48E5-B45B-01ACB5CD10FA}" type="presParOf" srcId="{9FF9BD46-DE44-4B30-80ED-AC3A9E213A06}" destId="{D877BAB3-7DBF-46AB-A039-BE8C107F0C8C}" srcOrd="1" destOrd="0" presId="urn:microsoft.com/office/officeart/2005/8/layout/vList2"/>
    <dgm:cxn modelId="{333E0AF2-E385-4640-BC1F-44769454D35C}" type="presParOf" srcId="{9FF9BD46-DE44-4B30-80ED-AC3A9E213A06}" destId="{0256FAD6-365E-4CAB-8266-8CECC71F7F52}" srcOrd="2" destOrd="0" presId="urn:microsoft.com/office/officeart/2005/8/layout/vList2"/>
    <dgm:cxn modelId="{93FD1B89-6474-40D4-B380-0B94E991838F}" type="presParOf" srcId="{9FF9BD46-DE44-4B30-80ED-AC3A9E213A06}" destId="{C88DBDBC-73BA-40D4-ACAA-61468FA8920B}" srcOrd="3" destOrd="0" presId="urn:microsoft.com/office/officeart/2005/8/layout/vList2"/>
    <dgm:cxn modelId="{F11690F4-2575-4548-BF7A-AA3B78E84634}" type="presParOf" srcId="{9FF9BD46-DE44-4B30-80ED-AC3A9E213A06}" destId="{A6445519-E36D-458F-8F29-D286534B965D}" srcOrd="4" destOrd="0" presId="urn:microsoft.com/office/officeart/2005/8/layout/vList2"/>
    <dgm:cxn modelId="{899E201E-961E-4131-9E0A-3FB06DC42C1D}" type="presParOf" srcId="{9FF9BD46-DE44-4B30-80ED-AC3A9E213A06}" destId="{A2EE26A5-691E-4C3F-B7EF-20DE69EA838D}" srcOrd="5" destOrd="0" presId="urn:microsoft.com/office/officeart/2005/8/layout/vList2"/>
    <dgm:cxn modelId="{7FE9EDAC-193F-411D-A3A0-6A5A868451B1}" type="presParOf" srcId="{9FF9BD46-DE44-4B30-80ED-AC3A9E213A06}" destId="{02F157C3-4AF0-4564-919C-72DA0052C758}" srcOrd="6" destOrd="0" presId="urn:microsoft.com/office/officeart/2005/8/layout/vList2"/>
    <dgm:cxn modelId="{F139DEA8-74AD-4B0B-92DA-72E7E4AD4566}" type="presParOf" srcId="{9FF9BD46-DE44-4B30-80ED-AC3A9E213A06}" destId="{3C7DB9C2-B0E1-49BC-BB9B-F7C0921C4DD2}" srcOrd="7" destOrd="0" presId="urn:microsoft.com/office/officeart/2005/8/layout/vList2"/>
    <dgm:cxn modelId="{29D7308C-1561-4110-8638-116FB4A6EE68}" type="presParOf" srcId="{9FF9BD46-DE44-4B30-80ED-AC3A9E213A06}" destId="{2EB7D3FA-250E-4F56-A9B0-C5AA0134E3BB}" srcOrd="8" destOrd="0" presId="urn:microsoft.com/office/officeart/2005/8/layout/vList2"/>
    <dgm:cxn modelId="{F6928EF8-F937-4802-AB0C-F288856C3847}" type="presParOf" srcId="{9FF9BD46-DE44-4B30-80ED-AC3A9E213A06}" destId="{8CACE038-891E-47D3-B649-2EB8C1DD8014}" srcOrd="9" destOrd="0" presId="urn:microsoft.com/office/officeart/2005/8/layout/vList2"/>
    <dgm:cxn modelId="{9E9946CE-42D0-480B-8C19-58FE8C89F293}" type="presParOf" srcId="{9FF9BD46-DE44-4B30-80ED-AC3A9E213A06}" destId="{0F147CFF-3E8E-4540-9C52-F4C33971269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Add mobile specific functionalities, such as built-in GPS facility or call-in action links. 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Use of good foreground and background colors is important as they makes the sites readable on small screens.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Select the technologies that are compatible with old mobile devices.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Also, provide alternatives for functionalities, such as cookies, tables, style sheets, fonts, colors, and so on.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Avoid use of pop-up windows, tables for layout, frames, and image maps in the mobile Web site design.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5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5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5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5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5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028AB9-5C32-466B-872F-FA2159358BBC}" type="presOf" srcId="{32F9483E-A135-41CD-9B8E-5BB23FE4E385}" destId="{02F157C3-4AF0-4564-919C-72DA0052C758}" srcOrd="0" destOrd="0" presId="urn:microsoft.com/office/officeart/2005/8/layout/vList2"/>
    <dgm:cxn modelId="{796889D8-2039-433F-85F4-C9A28F3C43F6}" type="presOf" srcId="{4E1CD5B7-2CF3-44AA-979B-6F420433627D}" destId="{388723AB-37EB-4EC2-B7B0-759657273835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E01A3EA3-1696-427B-A301-27047683F055}" type="presOf" srcId="{562882C0-AB97-4E3B-8D46-8E574B04BE56}" destId="{A6445519-E36D-458F-8F29-D286534B965D}" srcOrd="0" destOrd="0" presId="urn:microsoft.com/office/officeart/2005/8/layout/vList2"/>
    <dgm:cxn modelId="{F30D517E-15A6-49F0-9BC5-A2FD090557F9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4B1D056E-7BF3-4963-BFE7-58DE235D5017}" type="presOf" srcId="{FF2132BF-F09B-49F5-AB31-99E7CE70E1C7}" destId="{2EB7D3FA-250E-4F56-A9B0-C5AA0134E3BB}" srcOrd="0" destOrd="0" presId="urn:microsoft.com/office/officeart/2005/8/layout/vList2"/>
    <dgm:cxn modelId="{41691486-86D0-4D3A-9A53-442D35AEFF8B}" type="presOf" srcId="{FC2A7E5C-B22A-46C4-9AFD-A55CEAE725CE}" destId="{0256FAD6-365E-4CAB-8266-8CECC71F7F52}" srcOrd="0" destOrd="0" presId="urn:microsoft.com/office/officeart/2005/8/layout/vList2"/>
    <dgm:cxn modelId="{3B2DF4F8-BC01-451A-8918-7E552BE7A545}" type="presParOf" srcId="{9FF9BD46-DE44-4B30-80ED-AC3A9E213A06}" destId="{388723AB-37EB-4EC2-B7B0-759657273835}" srcOrd="0" destOrd="0" presId="urn:microsoft.com/office/officeart/2005/8/layout/vList2"/>
    <dgm:cxn modelId="{930539AC-90E4-4217-ACD0-A7E0F02F71DC}" type="presParOf" srcId="{9FF9BD46-DE44-4B30-80ED-AC3A9E213A06}" destId="{D877BAB3-7DBF-46AB-A039-BE8C107F0C8C}" srcOrd="1" destOrd="0" presId="urn:microsoft.com/office/officeart/2005/8/layout/vList2"/>
    <dgm:cxn modelId="{E769112C-202F-43AD-BAC3-FD8F65BD3EB1}" type="presParOf" srcId="{9FF9BD46-DE44-4B30-80ED-AC3A9E213A06}" destId="{0256FAD6-365E-4CAB-8266-8CECC71F7F52}" srcOrd="2" destOrd="0" presId="urn:microsoft.com/office/officeart/2005/8/layout/vList2"/>
    <dgm:cxn modelId="{044D71C5-D2F5-484E-A0E1-AF155A6A0BFF}" type="presParOf" srcId="{9FF9BD46-DE44-4B30-80ED-AC3A9E213A06}" destId="{C88DBDBC-73BA-40D4-ACAA-61468FA8920B}" srcOrd="3" destOrd="0" presId="urn:microsoft.com/office/officeart/2005/8/layout/vList2"/>
    <dgm:cxn modelId="{F745AD96-8433-4FEB-8E8A-6F3E402726C5}" type="presParOf" srcId="{9FF9BD46-DE44-4B30-80ED-AC3A9E213A06}" destId="{A6445519-E36D-458F-8F29-D286534B965D}" srcOrd="4" destOrd="0" presId="urn:microsoft.com/office/officeart/2005/8/layout/vList2"/>
    <dgm:cxn modelId="{AED23B5D-CF5C-4818-A53C-10536AA7A7FA}" type="presParOf" srcId="{9FF9BD46-DE44-4B30-80ED-AC3A9E213A06}" destId="{A2EE26A5-691E-4C3F-B7EF-20DE69EA838D}" srcOrd="5" destOrd="0" presId="urn:microsoft.com/office/officeart/2005/8/layout/vList2"/>
    <dgm:cxn modelId="{27A81E8A-2BC0-4657-9C34-01D7F14EF996}" type="presParOf" srcId="{9FF9BD46-DE44-4B30-80ED-AC3A9E213A06}" destId="{02F157C3-4AF0-4564-919C-72DA0052C758}" srcOrd="6" destOrd="0" presId="urn:microsoft.com/office/officeart/2005/8/layout/vList2"/>
    <dgm:cxn modelId="{A6AE9741-9858-4ABC-BE49-333DDA584FB7}" type="presParOf" srcId="{9FF9BD46-DE44-4B30-80ED-AC3A9E213A06}" destId="{3C7DB9C2-B0E1-49BC-BB9B-F7C0921C4DD2}" srcOrd="7" destOrd="0" presId="urn:microsoft.com/office/officeart/2005/8/layout/vList2"/>
    <dgm:cxn modelId="{92B99916-92FA-41DF-A0B4-11310851524B}" type="presParOf" srcId="{9FF9BD46-DE44-4B30-80ED-AC3A9E213A06}" destId="{2EB7D3FA-250E-4F56-A9B0-C5AA0134E3B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 mobile device platform is similar to a software platform.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It is basically responsible to interact with the device hardware and run software/services on the mobile device.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mobile platforms are categorized as proprietary and open source.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Proprietary platforms are those which are designed and developed by the mobile device manufacturers.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F2132BF-F09B-49F5-AB31-99E7CE70E1C7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These platforms are developed for specific devices and are not supported on all platforms.</a:t>
          </a:r>
          <a:endParaRPr lang="en-US" sz="1800" dirty="0">
            <a:solidFill>
              <a:schemeClr val="tx1"/>
            </a:solidFill>
          </a:endParaRPr>
        </a:p>
      </dgm:t>
    </dgm:pt>
    <dgm:pt modelId="{67247185-BB54-4129-8A20-6808698D348F}" type="parTrans" cxnId="{0BD0C4EB-F750-420E-910C-14F6B2C3678A}">
      <dgm:prSet/>
      <dgm:spPr/>
      <dgm:t>
        <a:bodyPr/>
        <a:lstStyle/>
        <a:p>
          <a:endParaRPr lang="en-US"/>
        </a:p>
      </dgm:t>
    </dgm:pt>
    <dgm:pt modelId="{3AA164DC-391F-4CDC-8793-ABEF635916E8}" type="sibTrans" cxnId="{0BD0C4EB-F750-420E-910C-14F6B2C3678A}">
      <dgm:prSet/>
      <dgm:spPr/>
      <dgm:t>
        <a:bodyPr/>
        <a:lstStyle/>
        <a:p>
          <a:endParaRPr lang="en-US"/>
        </a:p>
      </dgm:t>
    </dgm:pt>
    <dgm:pt modelId="{6BA7DE87-A66C-48CD-8302-C3E280786B56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Open source platforms are those which are freely available to the users. </a:t>
          </a:r>
          <a:endParaRPr lang="en-US" sz="1800" dirty="0">
            <a:solidFill>
              <a:schemeClr val="tx1"/>
            </a:solidFill>
          </a:endParaRPr>
        </a:p>
      </dgm:t>
    </dgm:pt>
    <dgm:pt modelId="{E9C4CAC6-DCAC-4475-B191-CDC042A673EF}" type="parTrans" cxnId="{77DC108E-CA96-4C47-82B2-8627D0C280AD}">
      <dgm:prSet/>
      <dgm:spPr/>
      <dgm:t>
        <a:bodyPr/>
        <a:lstStyle/>
        <a:p>
          <a:endParaRPr lang="en-US"/>
        </a:p>
      </dgm:t>
    </dgm:pt>
    <dgm:pt modelId="{0A8509E2-EEF0-4C44-A978-50903CD33DCD}" type="sibTrans" cxnId="{77DC108E-CA96-4C47-82B2-8627D0C280AD}">
      <dgm:prSet/>
      <dgm:spPr/>
      <dgm:t>
        <a:bodyPr/>
        <a:lstStyle/>
        <a:p>
          <a:endParaRPr lang="en-US"/>
        </a:p>
      </dgm:t>
    </dgm:pt>
    <dgm:pt modelId="{209C3A80-B2DE-4554-A5AA-75AF0BD3AF6E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users can download the source code and alter them as per their requirements. </a:t>
          </a:r>
          <a:endParaRPr lang="en-US" sz="1800" dirty="0">
            <a:solidFill>
              <a:schemeClr val="tx1"/>
            </a:solidFill>
          </a:endParaRPr>
        </a:p>
      </dgm:t>
    </dgm:pt>
    <dgm:pt modelId="{EDC8AD2E-F610-418B-9891-7E09F844F4E2}" type="parTrans" cxnId="{8F2F45DB-9906-4B5C-B4DB-A183F95677D9}">
      <dgm:prSet/>
      <dgm:spPr/>
      <dgm:t>
        <a:bodyPr/>
        <a:lstStyle/>
        <a:p>
          <a:endParaRPr lang="en-US"/>
        </a:p>
      </dgm:t>
    </dgm:pt>
    <dgm:pt modelId="{36973717-4239-45B2-9F1F-FEDEFAF86C17}" type="sibTrans" cxnId="{8F2F45DB-9906-4B5C-B4DB-A183F95677D9}">
      <dgm:prSet/>
      <dgm:spPr/>
      <dgm:t>
        <a:bodyPr/>
        <a:lstStyle/>
        <a:p>
          <a:endParaRPr lang="en-US"/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7" custScaleY="64862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7" custScaleY="63145" custLinFactNeighborY="-80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7" custScaleY="58076" custLinFactNeighborY="12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7" custScaleY="56718" custLinFactNeighborY="-377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7DB9C2-B0E1-49BC-BB9B-F7C0921C4DD2}" type="pres">
      <dgm:prSet presAssocID="{07212A5D-CEB0-4CF0-BA2B-9599A2004670}" presName="spacer" presStyleCnt="0"/>
      <dgm:spPr/>
    </dgm:pt>
    <dgm:pt modelId="{2EB7D3FA-250E-4F56-A9B0-C5AA0134E3BB}" type="pres">
      <dgm:prSet presAssocID="{FF2132BF-F09B-49F5-AB31-99E7CE70E1C7}" presName="parentText" presStyleLbl="node1" presStyleIdx="4" presStyleCnt="7" custScaleY="62263" custLinFactNeighborY="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ACE038-891E-47D3-B649-2EB8C1DD8014}" type="pres">
      <dgm:prSet presAssocID="{3AA164DC-391F-4CDC-8793-ABEF635916E8}" presName="spacer" presStyleCnt="0"/>
      <dgm:spPr/>
    </dgm:pt>
    <dgm:pt modelId="{0F147CFF-3E8E-4540-9C52-F4C339712692}" type="pres">
      <dgm:prSet presAssocID="{6BA7DE87-A66C-48CD-8302-C3E280786B56}" presName="parentText" presStyleLbl="node1" presStyleIdx="5" presStyleCnt="7" custScaleY="61314" custLinFactNeighborY="273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50487-3035-4B00-9E7A-708521A6225B}" type="pres">
      <dgm:prSet presAssocID="{0A8509E2-EEF0-4C44-A978-50903CD33DCD}" presName="spacer" presStyleCnt="0"/>
      <dgm:spPr/>
    </dgm:pt>
    <dgm:pt modelId="{FA6D5F93-001C-4408-896F-284E44EA4C9E}" type="pres">
      <dgm:prSet presAssocID="{209C3A80-B2DE-4554-A5AA-75AF0BD3AF6E}" presName="parentText" presStyleLbl="node1" presStyleIdx="6" presStyleCnt="7" custScaleY="555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D0C4EB-F750-420E-910C-14F6B2C3678A}" srcId="{D32F8FCF-EDF2-4321-B49C-D5DF3D295B52}" destId="{FF2132BF-F09B-49F5-AB31-99E7CE70E1C7}" srcOrd="4" destOrd="0" parTransId="{67247185-BB54-4129-8A20-6808698D348F}" sibTransId="{3AA164DC-391F-4CDC-8793-ABEF635916E8}"/>
    <dgm:cxn modelId="{AAD2D87B-02F4-4AED-8E27-039158DABB1B}" type="presOf" srcId="{FC2A7E5C-B22A-46C4-9AFD-A55CEAE725CE}" destId="{0256FAD6-365E-4CAB-8266-8CECC71F7F52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444C2163-DA26-4FF9-AD86-5897F994EAED}" type="presOf" srcId="{D32F8FCF-EDF2-4321-B49C-D5DF3D295B52}" destId="{9FF9BD46-DE44-4B30-80ED-AC3A9E213A06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77DC108E-CA96-4C47-82B2-8627D0C280AD}" srcId="{D32F8FCF-EDF2-4321-B49C-D5DF3D295B52}" destId="{6BA7DE87-A66C-48CD-8302-C3E280786B56}" srcOrd="5" destOrd="0" parTransId="{E9C4CAC6-DCAC-4475-B191-CDC042A673EF}" sibTransId="{0A8509E2-EEF0-4C44-A978-50903CD33DCD}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FC722461-4346-4555-97CF-52F41F416CD1}" type="presOf" srcId="{32F9483E-A135-41CD-9B8E-5BB23FE4E385}" destId="{02F157C3-4AF0-4564-919C-72DA0052C758}" srcOrd="0" destOrd="0" presId="urn:microsoft.com/office/officeart/2005/8/layout/vList2"/>
    <dgm:cxn modelId="{E189D759-EA41-4000-805C-01D73F2B12AF}" type="presOf" srcId="{FF2132BF-F09B-49F5-AB31-99E7CE70E1C7}" destId="{2EB7D3FA-250E-4F56-A9B0-C5AA0134E3BB}" srcOrd="0" destOrd="0" presId="urn:microsoft.com/office/officeart/2005/8/layout/vList2"/>
    <dgm:cxn modelId="{8F2F45DB-9906-4B5C-B4DB-A183F95677D9}" srcId="{D32F8FCF-EDF2-4321-B49C-D5DF3D295B52}" destId="{209C3A80-B2DE-4554-A5AA-75AF0BD3AF6E}" srcOrd="6" destOrd="0" parTransId="{EDC8AD2E-F610-418B-9891-7E09F844F4E2}" sibTransId="{36973717-4239-45B2-9F1F-FEDEFAF86C17}"/>
    <dgm:cxn modelId="{B3A573AF-45F0-4C01-9DEF-E7532612714D}" type="presOf" srcId="{562882C0-AB97-4E3B-8D46-8E574B04BE56}" destId="{A6445519-E36D-458F-8F29-D286534B965D}" srcOrd="0" destOrd="0" presId="urn:microsoft.com/office/officeart/2005/8/layout/vList2"/>
    <dgm:cxn modelId="{2097D57F-E275-47EA-BBF3-F9A3473E0CF7}" type="presOf" srcId="{209C3A80-B2DE-4554-A5AA-75AF0BD3AF6E}" destId="{FA6D5F93-001C-4408-896F-284E44EA4C9E}" srcOrd="0" destOrd="0" presId="urn:microsoft.com/office/officeart/2005/8/layout/vList2"/>
    <dgm:cxn modelId="{FCADAA7F-AE84-47D0-A44F-C302CCD77971}" type="presOf" srcId="{6BA7DE87-A66C-48CD-8302-C3E280786B56}" destId="{0F147CFF-3E8E-4540-9C52-F4C339712692}" srcOrd="0" destOrd="0" presId="urn:microsoft.com/office/officeart/2005/8/layout/vList2"/>
    <dgm:cxn modelId="{E63E4B44-6519-436A-AEB2-D0D8329EF77E}" type="presOf" srcId="{4E1CD5B7-2CF3-44AA-979B-6F420433627D}" destId="{388723AB-37EB-4EC2-B7B0-759657273835}" srcOrd="0" destOrd="0" presId="urn:microsoft.com/office/officeart/2005/8/layout/vList2"/>
    <dgm:cxn modelId="{8A30F5C8-4C95-4E0A-8D61-0B0905759145}" type="presParOf" srcId="{9FF9BD46-DE44-4B30-80ED-AC3A9E213A06}" destId="{388723AB-37EB-4EC2-B7B0-759657273835}" srcOrd="0" destOrd="0" presId="urn:microsoft.com/office/officeart/2005/8/layout/vList2"/>
    <dgm:cxn modelId="{318AA361-7594-4AAC-9D97-CD77FB0EA609}" type="presParOf" srcId="{9FF9BD46-DE44-4B30-80ED-AC3A9E213A06}" destId="{D877BAB3-7DBF-46AB-A039-BE8C107F0C8C}" srcOrd="1" destOrd="0" presId="urn:microsoft.com/office/officeart/2005/8/layout/vList2"/>
    <dgm:cxn modelId="{4D269061-208E-46CC-BE3D-DEC0C499C514}" type="presParOf" srcId="{9FF9BD46-DE44-4B30-80ED-AC3A9E213A06}" destId="{0256FAD6-365E-4CAB-8266-8CECC71F7F52}" srcOrd="2" destOrd="0" presId="urn:microsoft.com/office/officeart/2005/8/layout/vList2"/>
    <dgm:cxn modelId="{53906FD5-55B2-4B54-B9B7-0F6BFDFBA0ED}" type="presParOf" srcId="{9FF9BD46-DE44-4B30-80ED-AC3A9E213A06}" destId="{C88DBDBC-73BA-40D4-ACAA-61468FA8920B}" srcOrd="3" destOrd="0" presId="urn:microsoft.com/office/officeart/2005/8/layout/vList2"/>
    <dgm:cxn modelId="{B16808A6-ECE4-4CD3-BA99-594C5A16314F}" type="presParOf" srcId="{9FF9BD46-DE44-4B30-80ED-AC3A9E213A06}" destId="{A6445519-E36D-458F-8F29-D286534B965D}" srcOrd="4" destOrd="0" presId="urn:microsoft.com/office/officeart/2005/8/layout/vList2"/>
    <dgm:cxn modelId="{1F94AC49-98D4-498C-A155-F01E37BA9683}" type="presParOf" srcId="{9FF9BD46-DE44-4B30-80ED-AC3A9E213A06}" destId="{A2EE26A5-691E-4C3F-B7EF-20DE69EA838D}" srcOrd="5" destOrd="0" presId="urn:microsoft.com/office/officeart/2005/8/layout/vList2"/>
    <dgm:cxn modelId="{A3F2A7A5-5489-4816-B779-A2C8136987AD}" type="presParOf" srcId="{9FF9BD46-DE44-4B30-80ED-AC3A9E213A06}" destId="{02F157C3-4AF0-4564-919C-72DA0052C758}" srcOrd="6" destOrd="0" presId="urn:microsoft.com/office/officeart/2005/8/layout/vList2"/>
    <dgm:cxn modelId="{9D10BB45-8868-4FD7-B06A-AB3D3AAB3BD7}" type="presParOf" srcId="{9FF9BD46-DE44-4B30-80ED-AC3A9E213A06}" destId="{3C7DB9C2-B0E1-49BC-BB9B-F7C0921C4DD2}" srcOrd="7" destOrd="0" presId="urn:microsoft.com/office/officeart/2005/8/layout/vList2"/>
    <dgm:cxn modelId="{9C7B6D15-1966-42CA-9923-D402C1FF8822}" type="presParOf" srcId="{9FF9BD46-DE44-4B30-80ED-AC3A9E213A06}" destId="{2EB7D3FA-250E-4F56-A9B0-C5AA0134E3BB}" srcOrd="8" destOrd="0" presId="urn:microsoft.com/office/officeart/2005/8/layout/vList2"/>
    <dgm:cxn modelId="{567F8469-D71A-4897-94BA-2CA838201FCA}" type="presParOf" srcId="{9FF9BD46-DE44-4B30-80ED-AC3A9E213A06}" destId="{8CACE038-891E-47D3-B649-2EB8C1DD8014}" srcOrd="9" destOrd="0" presId="urn:microsoft.com/office/officeart/2005/8/layout/vList2"/>
    <dgm:cxn modelId="{1C9ED1B7-AAC0-4783-9538-515B4D863D1F}" type="presParOf" srcId="{9FF9BD46-DE44-4B30-80ED-AC3A9E213A06}" destId="{0F147CFF-3E8E-4540-9C52-F4C339712692}" srcOrd="10" destOrd="0" presId="urn:microsoft.com/office/officeart/2005/8/layout/vList2"/>
    <dgm:cxn modelId="{1F340765-2DFA-497F-BF2B-AED299799F63}" type="presParOf" srcId="{9FF9BD46-DE44-4B30-80ED-AC3A9E213A06}" destId="{87350487-3035-4B00-9E7A-708521A6225B}" srcOrd="11" destOrd="0" presId="urn:microsoft.com/office/officeart/2005/8/layout/vList2"/>
    <dgm:cxn modelId="{92C045CB-3720-414C-9C63-046D01F465C4}" type="presParOf" srcId="{9FF9BD46-DE44-4B30-80ED-AC3A9E213A06}" destId="{FA6D5F93-001C-4408-896F-284E44EA4C9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Palm OS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err="1" smtClean="0"/>
            <a:t>Symbian</a:t>
          </a:r>
          <a:endParaRPr lang="en-US" sz="16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 proprietary mobile OS developed by Palm Inc. and was used for Personal Digital Assistants (PDAs).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an open source mobile OS developed for mobile phones. 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20D9B98-6719-4627-9D59-1179941BBBC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err="1" smtClean="0"/>
            <a:t>iOS</a:t>
          </a:r>
          <a:endParaRPr lang="en-US" sz="1600" b="1" dirty="0"/>
        </a:p>
      </dgm:t>
    </dgm:pt>
    <dgm:pt modelId="{379C388F-F37A-4AD8-86D4-388FCDF33F0D}" type="parTrans" cxnId="{0C5FFA76-4743-43D2-A87F-B5C35AACA26E}">
      <dgm:prSet/>
      <dgm:spPr/>
      <dgm:t>
        <a:bodyPr/>
        <a:lstStyle/>
        <a:p>
          <a:endParaRPr lang="en-US"/>
        </a:p>
      </dgm:t>
    </dgm:pt>
    <dgm:pt modelId="{73428130-6D42-43AC-AEB3-4F6788A0071F}" type="sibTrans" cxnId="{0C5FFA76-4743-43D2-A87F-B5C35AACA26E}">
      <dgm:prSet/>
      <dgm:spPr/>
      <dgm:t>
        <a:bodyPr/>
        <a:lstStyle/>
        <a:p>
          <a:endParaRPr lang="en-US"/>
        </a:p>
      </dgm:t>
    </dgm:pt>
    <dgm:pt modelId="{C04A91E6-0399-4FA6-849B-4D70518038C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Blackberry OS</a:t>
          </a:r>
          <a:endParaRPr lang="en-US" sz="1600" b="1" dirty="0"/>
        </a:p>
      </dgm:t>
    </dgm:pt>
    <dgm:pt modelId="{EC7B69E8-2054-45DC-A8DE-8A336AD00AA9}" type="parTrans" cxnId="{42F38D73-045E-42E3-BA48-07D9077C3D61}">
      <dgm:prSet/>
      <dgm:spPr/>
      <dgm:t>
        <a:bodyPr/>
        <a:lstStyle/>
        <a:p>
          <a:endParaRPr lang="en-US"/>
        </a:p>
      </dgm:t>
    </dgm:pt>
    <dgm:pt modelId="{61345F30-84D2-44EA-A892-3858E5B17B97}" type="sibTrans" cxnId="{42F38D73-045E-42E3-BA48-07D9077C3D61}">
      <dgm:prSet/>
      <dgm:spPr/>
      <dgm:t>
        <a:bodyPr/>
        <a:lstStyle/>
        <a:p>
          <a:endParaRPr lang="en-US"/>
        </a:p>
      </dgm:t>
    </dgm:pt>
    <dgm:pt modelId="{8C588653-E5ED-4B0E-83A2-1C85D82EBD17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Currently, Palm Inc. has developed </a:t>
          </a:r>
          <a:r>
            <a:rPr lang="en-US" sz="1400" dirty="0" err="1" smtClean="0"/>
            <a:t>webOS</a:t>
          </a:r>
          <a:r>
            <a:rPr lang="en-US" sz="1400" dirty="0" smtClean="0"/>
            <a:t>, which is based on the Linux kernel.</a:t>
          </a:r>
          <a:endParaRPr lang="en-US" sz="1400" dirty="0"/>
        </a:p>
      </dgm:t>
    </dgm:pt>
    <dgm:pt modelId="{B6F9851B-C209-489B-9E76-EFA7E5CC28A9}" type="parTrans" cxnId="{A173EC41-CFF5-4B83-B1EA-BBCC3C5BCF18}">
      <dgm:prSet/>
      <dgm:spPr/>
      <dgm:t>
        <a:bodyPr/>
        <a:lstStyle/>
        <a:p>
          <a:endParaRPr lang="en-US"/>
        </a:p>
      </dgm:t>
    </dgm:pt>
    <dgm:pt modelId="{CF70A110-5CE6-432B-AB4B-CECCADF947EC}" type="sibTrans" cxnId="{A173EC41-CFF5-4B83-B1EA-BBCC3C5BCF18}">
      <dgm:prSet/>
      <dgm:spPr/>
      <dgm:t>
        <a:bodyPr/>
        <a:lstStyle/>
        <a:p>
          <a:endParaRPr lang="en-US"/>
        </a:p>
      </dgm:t>
    </dgm:pt>
    <dgm:pt modelId="{7344949D-D1AF-4832-9374-05DD582A42D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 proprietary mobile OS developed by Research in Motion (RIM) and is based on Java platform. </a:t>
          </a:r>
          <a:endParaRPr lang="en-US" sz="1400" dirty="0"/>
        </a:p>
      </dgm:t>
    </dgm:pt>
    <dgm:pt modelId="{A2332D5F-AFB7-47AC-8B62-C81CFA18E0D3}" type="parTrans" cxnId="{E9571F30-618E-4920-8FCF-DF3EE1245782}">
      <dgm:prSet/>
      <dgm:spPr/>
      <dgm:t>
        <a:bodyPr/>
        <a:lstStyle/>
        <a:p>
          <a:endParaRPr lang="en-US"/>
        </a:p>
      </dgm:t>
    </dgm:pt>
    <dgm:pt modelId="{4A5847F7-4CD3-4564-B091-B5032D01FC10}" type="sibTrans" cxnId="{E9571F30-618E-4920-8FCF-DF3EE1245782}">
      <dgm:prSet/>
      <dgm:spPr/>
      <dgm:t>
        <a:bodyPr/>
        <a:lstStyle/>
        <a:p>
          <a:endParaRPr lang="en-US"/>
        </a:p>
      </dgm:t>
    </dgm:pt>
    <dgm:pt modelId="{7DCAFBBA-C246-4FC1-AD03-D0322A2CF6D6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primarily used by Blackberry </a:t>
          </a:r>
          <a:r>
            <a:rPr lang="en-US" sz="1400" dirty="0" err="1" smtClean="0"/>
            <a:t>smartphone</a:t>
          </a:r>
          <a:r>
            <a:rPr lang="en-US" sz="1400" dirty="0" smtClean="0"/>
            <a:t> devices.</a:t>
          </a:r>
          <a:endParaRPr lang="en-US" sz="1400" dirty="0"/>
        </a:p>
      </dgm:t>
    </dgm:pt>
    <dgm:pt modelId="{67B50AE0-2936-44B7-925D-F4808173E7A0}" type="parTrans" cxnId="{42BF04A3-D7F2-4661-9427-ABD9F75E2A61}">
      <dgm:prSet/>
      <dgm:spPr/>
      <dgm:t>
        <a:bodyPr/>
        <a:lstStyle/>
        <a:p>
          <a:endParaRPr lang="en-US"/>
        </a:p>
      </dgm:t>
    </dgm:pt>
    <dgm:pt modelId="{C4B82973-B9BA-4D4A-9737-0B475F9C03D6}" type="sibTrans" cxnId="{42BF04A3-D7F2-4661-9427-ABD9F75E2A61}">
      <dgm:prSet/>
      <dgm:spPr/>
      <dgm:t>
        <a:bodyPr/>
        <a:lstStyle/>
        <a:p>
          <a:endParaRPr lang="en-US"/>
        </a:p>
      </dgm:t>
    </dgm:pt>
    <dgm:pt modelId="{95C9B7B5-33C7-4020-ABC5-A4873E858A2E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 mobile OS developed by Apple Inc. and was initially referred to as </a:t>
          </a:r>
          <a:r>
            <a:rPr lang="en-US" sz="1400" dirty="0" err="1" smtClean="0"/>
            <a:t>iPhone</a:t>
          </a:r>
          <a:r>
            <a:rPr lang="en-US" sz="1400" dirty="0" smtClean="0"/>
            <a:t> OS.</a:t>
          </a:r>
          <a:endParaRPr lang="en-US" sz="1400" dirty="0"/>
        </a:p>
      </dgm:t>
    </dgm:pt>
    <dgm:pt modelId="{4CA06F6B-9325-4EB9-AB66-F1E4D6779711}" type="parTrans" cxnId="{51310847-4700-436B-B437-2F77E4119514}">
      <dgm:prSet/>
      <dgm:spPr/>
      <dgm:t>
        <a:bodyPr/>
        <a:lstStyle/>
        <a:p>
          <a:endParaRPr lang="en-US"/>
        </a:p>
      </dgm:t>
    </dgm:pt>
    <dgm:pt modelId="{1A48D9B4-D8AD-4390-9F21-2CB54526AC65}" type="sibTrans" cxnId="{51310847-4700-436B-B437-2F77E4119514}">
      <dgm:prSet/>
      <dgm:spPr/>
      <dgm:t>
        <a:bodyPr/>
        <a:lstStyle/>
        <a:p>
          <a:endParaRPr lang="en-US"/>
        </a:p>
      </dgm:t>
    </dgm:pt>
    <dgm:pt modelId="{E1157569-9F96-4105-B94C-69409E6D0DA5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derived from Mac OS X, which is based on the UNIX platform.</a:t>
          </a:r>
          <a:endParaRPr lang="en-US" sz="1400" dirty="0"/>
        </a:p>
      </dgm:t>
    </dgm:pt>
    <dgm:pt modelId="{D3AD15D7-D2BF-4D3A-BA2C-88EA53D8C099}" type="parTrans" cxnId="{60121882-22A6-4605-9202-92B6FFA1F8FA}">
      <dgm:prSet/>
      <dgm:spPr/>
      <dgm:t>
        <a:bodyPr/>
        <a:lstStyle/>
        <a:p>
          <a:endParaRPr lang="en-US"/>
        </a:p>
      </dgm:t>
    </dgm:pt>
    <dgm:pt modelId="{5A2497FE-3924-48FC-AD0D-4DBF238CEA15}" type="sibTrans" cxnId="{60121882-22A6-4605-9202-92B6FFA1F8FA}">
      <dgm:prSet/>
      <dgm:spPr/>
      <dgm:t>
        <a:bodyPr/>
        <a:lstStyle/>
        <a:p>
          <a:endParaRPr lang="en-US"/>
        </a:p>
      </dgm:t>
    </dgm:pt>
    <dgm:pt modelId="{102F9570-D311-4EC1-AF20-D94D8ECA71A8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includes a user interface framework, libraries, and component tools.</a:t>
          </a:r>
          <a:endParaRPr lang="en-US" sz="1400" dirty="0"/>
        </a:p>
      </dgm:t>
    </dgm:pt>
    <dgm:pt modelId="{5DA0EEF9-D406-4EA4-B94A-56A36F3E4238}" type="parTrans" cxnId="{B68B0960-7B65-4759-8DF9-B5D473A9E349}">
      <dgm:prSet/>
      <dgm:spPr/>
      <dgm:t>
        <a:bodyPr/>
        <a:lstStyle/>
        <a:p>
          <a:endParaRPr lang="en-US"/>
        </a:p>
      </dgm:t>
    </dgm:pt>
    <dgm:pt modelId="{042A6B96-E770-4460-B98A-1242D649276C}" type="sibTrans" cxnId="{B68B0960-7B65-4759-8DF9-B5D473A9E349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4" custScaleX="103932" custScaleY="87433" custLinFactNeighborX="-40000" custLinFactNeighborY="-91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4" custLinFactNeighborY="-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CF90BFC0-CC62-4D4B-B77C-328420D261E1}" type="pres">
      <dgm:prSet presAssocID="{C04A91E6-0399-4FA6-849B-4D70518038CE}" presName="parentLin" presStyleCnt="0"/>
      <dgm:spPr/>
    </dgm:pt>
    <dgm:pt modelId="{2E0782FE-619F-4333-9993-8DF7C0EA2F3C}" type="pres">
      <dgm:prSet presAssocID="{C04A91E6-0399-4FA6-849B-4D70518038C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E316CCE-3D49-46EA-9077-BB003E681DE3}" type="pres">
      <dgm:prSet presAssocID="{C04A91E6-0399-4FA6-849B-4D70518038CE}" presName="parentText" presStyleLbl="node1" presStyleIdx="1" presStyleCnt="4" custLinFactNeighborX="-40000" custLinFactNeighborY="67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AFA51-1F20-4C0B-A3A2-5F78B804B3EC}" type="pres">
      <dgm:prSet presAssocID="{C04A91E6-0399-4FA6-849B-4D70518038CE}" presName="negativeSpace" presStyleCnt="0"/>
      <dgm:spPr/>
    </dgm:pt>
    <dgm:pt modelId="{0FA99EF7-26BA-4C9D-8B5F-4FC37D13DAFE}" type="pres">
      <dgm:prSet presAssocID="{C04A91E6-0399-4FA6-849B-4D70518038CE}" presName="childText" presStyleLbl="conFgAcc1" presStyleIdx="1" presStyleCnt="4" custLinFactNeighborY="12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FE0D-FCA3-4FAF-BC67-D1801D6C47C4}" type="pres">
      <dgm:prSet presAssocID="{61345F30-84D2-44EA-A892-3858E5B17B97}" presName="spaceBetweenRectangles" presStyleCnt="0"/>
      <dgm:spPr/>
    </dgm:pt>
    <dgm:pt modelId="{876A9311-3756-4C25-B8DB-30A6E8921B9A}" type="pres">
      <dgm:prSet presAssocID="{E20D9B98-6719-4627-9D59-1179941BBBC0}" presName="parentLin" presStyleCnt="0"/>
      <dgm:spPr/>
    </dgm:pt>
    <dgm:pt modelId="{E3BF2A8A-2727-42EA-B04E-2D24BCA6A2AC}" type="pres">
      <dgm:prSet presAssocID="{E20D9B98-6719-4627-9D59-1179941BBBC0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36D48B82-D8CC-446A-8DCD-8F18ED61D6BB}" type="pres">
      <dgm:prSet presAssocID="{E20D9B98-6719-4627-9D59-1179941BBBC0}" presName="parentText" presStyleLbl="node1" presStyleIdx="2" presStyleCnt="4" custLinFactNeighborX="-40000" custLinFactNeighborY="101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7FAA1-C5B7-4384-8139-F3145DCA518C}" type="pres">
      <dgm:prSet presAssocID="{E20D9B98-6719-4627-9D59-1179941BBBC0}" presName="negativeSpace" presStyleCnt="0"/>
      <dgm:spPr/>
    </dgm:pt>
    <dgm:pt modelId="{46F838AE-282E-44EC-A34B-E9DF93883544}" type="pres">
      <dgm:prSet presAssocID="{E20D9B98-6719-4627-9D59-1179941BBBC0}" presName="childText" presStyleLbl="conFgAcc1" presStyleIdx="2" presStyleCnt="4" custLinFactNeighborY="15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1486B-5C8F-42D1-AF6C-31275252A458}" type="pres">
      <dgm:prSet presAssocID="{73428130-6D42-43AC-AEB3-4F6788A0071F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3" presStyleCnt="4" custScaleX="103933" custScaleY="87969" custLinFactNeighborX="-36984" custLinFactNeighborY="2245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3" presStyleCnt="4" custLinFactNeighborY="22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6798A1-D3B9-43C2-A687-0484C9726A7C}" type="presOf" srcId="{102F9570-D311-4EC1-AF20-D94D8ECA71A8}" destId="{E5F8AC0D-C818-46D2-8191-251E5BC620F9}" srcOrd="0" destOrd="1" presId="urn:microsoft.com/office/officeart/2005/8/layout/list1"/>
    <dgm:cxn modelId="{B68B0960-7B65-4759-8DF9-B5D473A9E349}" srcId="{DD2972BB-86F5-43ED-95EB-0E6235EE415E}" destId="{102F9570-D311-4EC1-AF20-D94D8ECA71A8}" srcOrd="1" destOrd="0" parTransId="{5DA0EEF9-D406-4EA4-B94A-56A36F3E4238}" sibTransId="{042A6B96-E770-4460-B98A-1242D649276C}"/>
    <dgm:cxn modelId="{4E7B88A4-4D23-433E-ADB2-8D61B915ECDD}" type="presOf" srcId="{0EAF9682-B1F8-4E02-A34A-E6BC34DCCA96}" destId="{E736F3BE-881B-4B2E-9BA6-B26B41AC01E6}" srcOrd="0" destOrd="0" presId="urn:microsoft.com/office/officeart/2005/8/layout/list1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51310847-4700-436B-B437-2F77E4119514}" srcId="{E20D9B98-6719-4627-9D59-1179941BBBC0}" destId="{95C9B7B5-33C7-4020-ABC5-A4873E858A2E}" srcOrd="0" destOrd="0" parTransId="{4CA06F6B-9325-4EB9-AB66-F1E4D6779711}" sibTransId="{1A48D9B4-D8AD-4390-9F21-2CB54526AC65}"/>
    <dgm:cxn modelId="{8774009D-A35C-4666-8B37-690C111EBA37}" type="presOf" srcId="{3A238C8B-31F0-40F7-B9EC-E53169E5539B}" destId="{A3A48043-0B63-489A-B90C-A566B8DF0AB2}" srcOrd="0" destOrd="0" presId="urn:microsoft.com/office/officeart/2005/8/layout/list1"/>
    <dgm:cxn modelId="{42BF04A3-D7F2-4661-9427-ABD9F75E2A61}" srcId="{C04A91E6-0399-4FA6-849B-4D70518038CE}" destId="{7DCAFBBA-C246-4FC1-AD03-D0322A2CF6D6}" srcOrd="1" destOrd="0" parTransId="{67B50AE0-2936-44B7-925D-F4808173E7A0}" sibTransId="{C4B82973-B9BA-4D4A-9737-0B475F9C03D6}"/>
    <dgm:cxn modelId="{7ACB8AE0-B3C9-4299-A003-F526D4A358E3}" type="presOf" srcId="{0EAF9682-B1F8-4E02-A34A-E6BC34DCCA96}" destId="{F89E510D-1EE2-46EE-81BE-70A29F00E6DE}" srcOrd="1" destOrd="0" presId="urn:microsoft.com/office/officeart/2005/8/layout/list1"/>
    <dgm:cxn modelId="{A173EC41-CFF5-4B83-B1EA-BBCC3C5BCF18}" srcId="{0EAF9682-B1F8-4E02-A34A-E6BC34DCCA96}" destId="{8C588653-E5ED-4B0E-83A2-1C85D82EBD17}" srcOrd="1" destOrd="0" parTransId="{B6F9851B-C209-489B-9E76-EFA7E5CC28A9}" sibTransId="{CF70A110-5CE6-432B-AB4B-CECCADF947EC}"/>
    <dgm:cxn modelId="{B423324B-5EB8-4076-9306-37B3F5DBD3E7}" type="presOf" srcId="{DD2972BB-86F5-43ED-95EB-0E6235EE415E}" destId="{39270827-321C-487D-8701-D3C791DADC60}" srcOrd="1" destOrd="0" presId="urn:microsoft.com/office/officeart/2005/8/layout/list1"/>
    <dgm:cxn modelId="{60121882-22A6-4605-9202-92B6FFA1F8FA}" srcId="{E20D9B98-6719-4627-9D59-1179941BBBC0}" destId="{E1157569-9F96-4105-B94C-69409E6D0DA5}" srcOrd="1" destOrd="0" parTransId="{D3AD15D7-D2BF-4D3A-BA2C-88EA53D8C099}" sibTransId="{5A2497FE-3924-48FC-AD0D-4DBF238CEA15}"/>
    <dgm:cxn modelId="{A356CB2E-8FE0-4A05-AEBF-8AC18C2AB04F}" type="presOf" srcId="{C04A91E6-0399-4FA6-849B-4D70518038CE}" destId="{2E0782FE-619F-4333-9993-8DF7C0EA2F3C}" srcOrd="0" destOrd="0" presId="urn:microsoft.com/office/officeart/2005/8/layout/list1"/>
    <dgm:cxn modelId="{2F4FF4BA-EF5C-4C6F-AF47-78609AF0AC5D}" type="presOf" srcId="{E20D9B98-6719-4627-9D59-1179941BBBC0}" destId="{E3BF2A8A-2727-42EA-B04E-2D24BCA6A2AC}" srcOrd="0" destOrd="0" presId="urn:microsoft.com/office/officeart/2005/8/layout/list1"/>
    <dgm:cxn modelId="{42F38D73-045E-42E3-BA48-07D9077C3D61}" srcId="{9E018682-F920-4DE4-848B-9A1180AFE0E6}" destId="{C04A91E6-0399-4FA6-849B-4D70518038CE}" srcOrd="1" destOrd="0" parTransId="{EC7B69E8-2054-45DC-A8DE-8A336AD00AA9}" sibTransId="{61345F30-84D2-44EA-A892-3858E5B17B97}"/>
    <dgm:cxn modelId="{EF43CCBD-3B10-4F7A-A14D-FFE89E1A00C9}" type="presOf" srcId="{9E018682-F920-4DE4-848B-9A1180AFE0E6}" destId="{35B9770D-CA92-443B-8E98-61B8397B238F}" srcOrd="0" destOrd="0" presId="urn:microsoft.com/office/officeart/2005/8/layout/list1"/>
    <dgm:cxn modelId="{E9571F30-618E-4920-8FCF-DF3EE1245782}" srcId="{C04A91E6-0399-4FA6-849B-4D70518038CE}" destId="{7344949D-D1AF-4832-9374-05DD582A42DB}" srcOrd="0" destOrd="0" parTransId="{A2332D5F-AFB7-47AC-8B62-C81CFA18E0D3}" sibTransId="{4A5847F7-4CD3-4564-B091-B5032D01FC10}"/>
    <dgm:cxn modelId="{91841813-1C19-4BB6-B69C-1809C8B64AF5}" type="presOf" srcId="{95C9B7B5-33C7-4020-ABC5-A4873E858A2E}" destId="{46F838AE-282E-44EC-A34B-E9DF93883544}" srcOrd="0" destOrd="0" presId="urn:microsoft.com/office/officeart/2005/8/layout/list1"/>
    <dgm:cxn modelId="{0D85E76A-E351-4AB0-A774-B3A1621BD4C6}" type="presOf" srcId="{DD2972BB-86F5-43ED-95EB-0E6235EE415E}" destId="{F2D1EC00-5936-4507-A1B3-ADE919C81521}" srcOrd="0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B7780651-50AE-4751-8BAD-95F309608BB8}" type="presOf" srcId="{E20D9B98-6719-4627-9D59-1179941BBBC0}" destId="{36D48B82-D8CC-446A-8DCD-8F18ED61D6BB}" srcOrd="1" destOrd="0" presId="urn:microsoft.com/office/officeart/2005/8/layout/list1"/>
    <dgm:cxn modelId="{012668BB-F640-4604-B9F0-FAA9970CB37C}" type="presOf" srcId="{7344949D-D1AF-4832-9374-05DD582A42DB}" destId="{0FA99EF7-26BA-4C9D-8B5F-4FC37D13DAFE}" srcOrd="0" destOrd="0" presId="urn:microsoft.com/office/officeart/2005/8/layout/list1"/>
    <dgm:cxn modelId="{AC52E53E-0C4D-4B11-BF60-CA78997E67BB}" type="presOf" srcId="{7DCAFBBA-C246-4FC1-AD03-D0322A2CF6D6}" destId="{0FA99EF7-26BA-4C9D-8B5F-4FC37D13DAFE}" srcOrd="0" destOrd="1" presId="urn:microsoft.com/office/officeart/2005/8/layout/list1"/>
    <dgm:cxn modelId="{A9331DE2-0970-4E00-8491-FD2524E59FA2}" type="presOf" srcId="{0BE71C6B-AB23-42F8-8530-ACCE65770C59}" destId="{E5F8AC0D-C818-46D2-8191-251E5BC620F9}" srcOrd="0" destOrd="0" presId="urn:microsoft.com/office/officeart/2005/8/layout/list1"/>
    <dgm:cxn modelId="{930B5A91-3DE8-42A4-8B36-20F4B085E0BE}" type="presOf" srcId="{8C588653-E5ED-4B0E-83A2-1C85D82EBD17}" destId="{A3A48043-0B63-489A-B90C-A566B8DF0AB2}" srcOrd="0" destOrd="1" presId="urn:microsoft.com/office/officeart/2005/8/layout/list1"/>
    <dgm:cxn modelId="{11220FF1-A552-439F-A177-966DDF5D71E3}" srcId="{9E018682-F920-4DE4-848B-9A1180AFE0E6}" destId="{DD2972BB-86F5-43ED-95EB-0E6235EE415E}" srcOrd="3" destOrd="0" parTransId="{D39F6C01-923D-4B2C-9441-495951EBA3D8}" sibTransId="{53A88CDB-A6B1-40B6-978D-1514548A3D8B}"/>
    <dgm:cxn modelId="{0C5FFA76-4743-43D2-A87F-B5C35AACA26E}" srcId="{9E018682-F920-4DE4-848B-9A1180AFE0E6}" destId="{E20D9B98-6719-4627-9D59-1179941BBBC0}" srcOrd="2" destOrd="0" parTransId="{379C388F-F37A-4AD8-86D4-388FCDF33F0D}" sibTransId="{73428130-6D42-43AC-AEB3-4F6788A0071F}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EE6964EE-9CA3-41B6-909B-C202EF0A659D}" type="presOf" srcId="{C04A91E6-0399-4FA6-849B-4D70518038CE}" destId="{DE316CCE-3D49-46EA-9077-BB003E681DE3}" srcOrd="1" destOrd="0" presId="urn:microsoft.com/office/officeart/2005/8/layout/list1"/>
    <dgm:cxn modelId="{A0729F11-028C-4B33-9167-8ECB8DD2BA64}" type="presOf" srcId="{E1157569-9F96-4105-B94C-69409E6D0DA5}" destId="{46F838AE-282E-44EC-A34B-E9DF93883544}" srcOrd="0" destOrd="1" presId="urn:microsoft.com/office/officeart/2005/8/layout/list1"/>
    <dgm:cxn modelId="{E835B6F2-58CB-4E68-A569-EE9449D7B687}" type="presParOf" srcId="{35B9770D-CA92-443B-8E98-61B8397B238F}" destId="{0473A6B5-DC7A-437A-B45A-5718DC69EABD}" srcOrd="0" destOrd="0" presId="urn:microsoft.com/office/officeart/2005/8/layout/list1"/>
    <dgm:cxn modelId="{E740B6E3-9385-4411-AF9A-FD6BAF31EA3D}" type="presParOf" srcId="{0473A6B5-DC7A-437A-B45A-5718DC69EABD}" destId="{E736F3BE-881B-4B2E-9BA6-B26B41AC01E6}" srcOrd="0" destOrd="0" presId="urn:microsoft.com/office/officeart/2005/8/layout/list1"/>
    <dgm:cxn modelId="{E0CC7319-6B8A-430C-8EBD-7FDAFCB00C86}" type="presParOf" srcId="{0473A6B5-DC7A-437A-B45A-5718DC69EABD}" destId="{F89E510D-1EE2-46EE-81BE-70A29F00E6DE}" srcOrd="1" destOrd="0" presId="urn:microsoft.com/office/officeart/2005/8/layout/list1"/>
    <dgm:cxn modelId="{238F1538-5F5A-43DF-ADFE-391A6E65F1CE}" type="presParOf" srcId="{35B9770D-CA92-443B-8E98-61B8397B238F}" destId="{302E932B-1D19-4F55-8CFF-667490D2A380}" srcOrd="1" destOrd="0" presId="urn:microsoft.com/office/officeart/2005/8/layout/list1"/>
    <dgm:cxn modelId="{A949E5E7-BE9C-40B1-87CC-42DE64A913CC}" type="presParOf" srcId="{35B9770D-CA92-443B-8E98-61B8397B238F}" destId="{A3A48043-0B63-489A-B90C-A566B8DF0AB2}" srcOrd="2" destOrd="0" presId="urn:microsoft.com/office/officeart/2005/8/layout/list1"/>
    <dgm:cxn modelId="{DE1BB432-51C4-4268-BDC3-656002177789}" type="presParOf" srcId="{35B9770D-CA92-443B-8E98-61B8397B238F}" destId="{1C3D44FA-DC0A-46CE-B62A-D6474139B106}" srcOrd="3" destOrd="0" presId="urn:microsoft.com/office/officeart/2005/8/layout/list1"/>
    <dgm:cxn modelId="{C48D9E29-BF0C-4247-90F6-30E428990252}" type="presParOf" srcId="{35B9770D-CA92-443B-8E98-61B8397B238F}" destId="{CF90BFC0-CC62-4D4B-B77C-328420D261E1}" srcOrd="4" destOrd="0" presId="urn:microsoft.com/office/officeart/2005/8/layout/list1"/>
    <dgm:cxn modelId="{94E61E2D-7260-4D34-98D5-91D3BC9EB96F}" type="presParOf" srcId="{CF90BFC0-CC62-4D4B-B77C-328420D261E1}" destId="{2E0782FE-619F-4333-9993-8DF7C0EA2F3C}" srcOrd="0" destOrd="0" presId="urn:microsoft.com/office/officeart/2005/8/layout/list1"/>
    <dgm:cxn modelId="{383ECF5E-5A85-494B-9BD3-DC40B9ED1DE7}" type="presParOf" srcId="{CF90BFC0-CC62-4D4B-B77C-328420D261E1}" destId="{DE316CCE-3D49-46EA-9077-BB003E681DE3}" srcOrd="1" destOrd="0" presId="urn:microsoft.com/office/officeart/2005/8/layout/list1"/>
    <dgm:cxn modelId="{97111F2F-6D13-4969-B9A5-FF778C2DE896}" type="presParOf" srcId="{35B9770D-CA92-443B-8E98-61B8397B238F}" destId="{AB1AFA51-1F20-4C0B-A3A2-5F78B804B3EC}" srcOrd="5" destOrd="0" presId="urn:microsoft.com/office/officeart/2005/8/layout/list1"/>
    <dgm:cxn modelId="{8E20BC4A-56F9-442D-93B7-F990A0076F1B}" type="presParOf" srcId="{35B9770D-CA92-443B-8E98-61B8397B238F}" destId="{0FA99EF7-26BA-4C9D-8B5F-4FC37D13DAFE}" srcOrd="6" destOrd="0" presId="urn:microsoft.com/office/officeart/2005/8/layout/list1"/>
    <dgm:cxn modelId="{2C43E8A1-8535-4B29-84FD-21184F30684A}" type="presParOf" srcId="{35B9770D-CA92-443B-8E98-61B8397B238F}" destId="{75D3FE0D-FCA3-4FAF-BC67-D1801D6C47C4}" srcOrd="7" destOrd="0" presId="urn:microsoft.com/office/officeart/2005/8/layout/list1"/>
    <dgm:cxn modelId="{7DE48FD3-D338-46FE-99E2-6517DFE25F1C}" type="presParOf" srcId="{35B9770D-CA92-443B-8E98-61B8397B238F}" destId="{876A9311-3756-4C25-B8DB-30A6E8921B9A}" srcOrd="8" destOrd="0" presId="urn:microsoft.com/office/officeart/2005/8/layout/list1"/>
    <dgm:cxn modelId="{7C246CB0-FFC7-444D-9F37-E37D694AC33F}" type="presParOf" srcId="{876A9311-3756-4C25-B8DB-30A6E8921B9A}" destId="{E3BF2A8A-2727-42EA-B04E-2D24BCA6A2AC}" srcOrd="0" destOrd="0" presId="urn:microsoft.com/office/officeart/2005/8/layout/list1"/>
    <dgm:cxn modelId="{04EC6A5D-0834-4BB7-8F44-7C77F7273D4E}" type="presParOf" srcId="{876A9311-3756-4C25-B8DB-30A6E8921B9A}" destId="{36D48B82-D8CC-446A-8DCD-8F18ED61D6BB}" srcOrd="1" destOrd="0" presId="urn:microsoft.com/office/officeart/2005/8/layout/list1"/>
    <dgm:cxn modelId="{D7AD2178-A53B-4803-9C0F-EB7B7282B75C}" type="presParOf" srcId="{35B9770D-CA92-443B-8E98-61B8397B238F}" destId="{BAB7FAA1-C5B7-4384-8139-F3145DCA518C}" srcOrd="9" destOrd="0" presId="urn:microsoft.com/office/officeart/2005/8/layout/list1"/>
    <dgm:cxn modelId="{BFB06907-ABD4-4DB2-A34B-CBDC09D86407}" type="presParOf" srcId="{35B9770D-CA92-443B-8E98-61B8397B238F}" destId="{46F838AE-282E-44EC-A34B-E9DF93883544}" srcOrd="10" destOrd="0" presId="urn:microsoft.com/office/officeart/2005/8/layout/list1"/>
    <dgm:cxn modelId="{20C71CA3-B282-4E35-94D3-E69545AB0C45}" type="presParOf" srcId="{35B9770D-CA92-443B-8E98-61B8397B238F}" destId="{ADC1486B-5C8F-42D1-AF6C-31275252A458}" srcOrd="11" destOrd="0" presId="urn:microsoft.com/office/officeart/2005/8/layout/list1"/>
    <dgm:cxn modelId="{77AF9A67-9365-40D8-B33F-57949558FC00}" type="presParOf" srcId="{35B9770D-CA92-443B-8E98-61B8397B238F}" destId="{6AC97F89-B2F6-49D8-9F5E-204CF7773244}" srcOrd="12" destOrd="0" presId="urn:microsoft.com/office/officeart/2005/8/layout/list1"/>
    <dgm:cxn modelId="{C74EFB67-46F7-406E-A201-8D0DD33A3E01}" type="presParOf" srcId="{6AC97F89-B2F6-49D8-9F5E-204CF7773244}" destId="{F2D1EC00-5936-4507-A1B3-ADE919C81521}" srcOrd="0" destOrd="0" presId="urn:microsoft.com/office/officeart/2005/8/layout/list1"/>
    <dgm:cxn modelId="{F955E13E-D4E2-40B6-B48E-7435FE648754}" type="presParOf" srcId="{6AC97F89-B2F6-49D8-9F5E-204CF7773244}" destId="{39270827-321C-487D-8701-D3C791DADC60}" srcOrd="1" destOrd="0" presId="urn:microsoft.com/office/officeart/2005/8/layout/list1"/>
    <dgm:cxn modelId="{5CEB71E5-E613-4664-BD3C-807BD721B679}" type="presParOf" srcId="{35B9770D-CA92-443B-8E98-61B8397B238F}" destId="{A6E5FD3D-80F8-4246-80C8-41686BF3ECAC}" srcOrd="13" destOrd="0" presId="urn:microsoft.com/office/officeart/2005/8/layout/list1"/>
    <dgm:cxn modelId="{5A24BF60-2ABA-483D-9A5B-E15874679D72}" type="presParOf" srcId="{35B9770D-CA92-443B-8E98-61B8397B238F}" destId="{E5F8AC0D-C818-46D2-8191-251E5BC620F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Windows Mobile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 mobile OS that runs on top of the Windows Mobile platform.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E20D9B98-6719-4627-9D59-1179941BBBC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Android</a:t>
          </a:r>
          <a:endParaRPr lang="en-US" sz="1600" b="1" dirty="0"/>
        </a:p>
      </dgm:t>
    </dgm:pt>
    <dgm:pt modelId="{379C388F-F37A-4AD8-86D4-388FCDF33F0D}" type="parTrans" cxnId="{0C5FFA76-4743-43D2-A87F-B5C35AACA26E}">
      <dgm:prSet/>
      <dgm:spPr/>
      <dgm:t>
        <a:bodyPr/>
        <a:lstStyle/>
        <a:p>
          <a:endParaRPr lang="en-US"/>
        </a:p>
      </dgm:t>
    </dgm:pt>
    <dgm:pt modelId="{73428130-6D42-43AC-AEB3-4F6788A0071F}" type="sibTrans" cxnId="{0C5FFA76-4743-43D2-A87F-B5C35AACA26E}">
      <dgm:prSet/>
      <dgm:spPr/>
      <dgm:t>
        <a:bodyPr/>
        <a:lstStyle/>
        <a:p>
          <a:endParaRPr lang="en-US"/>
        </a:p>
      </dgm:t>
    </dgm:pt>
    <dgm:pt modelId="{C04A91E6-0399-4FA6-849B-4D70518038C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Linux</a:t>
          </a:r>
          <a:endParaRPr lang="en-US" sz="1600" b="1" dirty="0"/>
        </a:p>
      </dgm:t>
    </dgm:pt>
    <dgm:pt modelId="{EC7B69E8-2054-45DC-A8DE-8A336AD00AA9}" type="parTrans" cxnId="{42F38D73-045E-42E3-BA48-07D9077C3D61}">
      <dgm:prSet/>
      <dgm:spPr/>
      <dgm:t>
        <a:bodyPr/>
        <a:lstStyle/>
        <a:p>
          <a:endParaRPr lang="en-US"/>
        </a:p>
      </dgm:t>
    </dgm:pt>
    <dgm:pt modelId="{61345F30-84D2-44EA-A892-3858E5B17B97}" type="sibTrans" cxnId="{42F38D73-045E-42E3-BA48-07D9077C3D61}">
      <dgm:prSet/>
      <dgm:spPr/>
      <dgm:t>
        <a:bodyPr/>
        <a:lstStyle/>
        <a:p>
          <a:endParaRPr lang="en-US"/>
        </a:p>
      </dgm:t>
    </dgm:pt>
    <dgm:pt modelId="{7344949D-D1AF-4832-9374-05DD582A42D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 It is an open source OS and is supported by </a:t>
          </a:r>
          <a:r>
            <a:rPr lang="en-US" sz="1400" dirty="0" err="1" smtClean="0"/>
            <a:t>smartphones</a:t>
          </a:r>
          <a:r>
            <a:rPr lang="en-US" sz="1400" dirty="0" smtClean="0"/>
            <a:t> that are manufactured by Motorola.</a:t>
          </a:r>
          <a:endParaRPr lang="en-US" sz="1400" dirty="0"/>
        </a:p>
      </dgm:t>
    </dgm:pt>
    <dgm:pt modelId="{A2332D5F-AFB7-47AC-8B62-C81CFA18E0D3}" type="parTrans" cxnId="{E9571F30-618E-4920-8FCF-DF3EE1245782}">
      <dgm:prSet/>
      <dgm:spPr/>
      <dgm:t>
        <a:bodyPr/>
        <a:lstStyle/>
        <a:p>
          <a:endParaRPr lang="en-US"/>
        </a:p>
      </dgm:t>
    </dgm:pt>
    <dgm:pt modelId="{4A5847F7-4CD3-4564-B091-B5032D01FC10}" type="sibTrans" cxnId="{E9571F30-618E-4920-8FCF-DF3EE1245782}">
      <dgm:prSet/>
      <dgm:spPr/>
      <dgm:t>
        <a:bodyPr/>
        <a:lstStyle/>
        <a:p>
          <a:endParaRPr lang="en-US"/>
        </a:p>
      </dgm:t>
    </dgm:pt>
    <dgm:pt modelId="{95C9B7B5-33C7-4020-ABC5-A4873E858A2E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Android is an open source OS developed by Google. It is currently used by </a:t>
          </a:r>
          <a:r>
            <a:rPr lang="en-US" sz="1400" dirty="0" err="1" smtClean="0"/>
            <a:t>smartphones</a:t>
          </a:r>
          <a:r>
            <a:rPr lang="en-US" sz="1400" dirty="0" smtClean="0"/>
            <a:t> and tablet computers.</a:t>
          </a:r>
          <a:endParaRPr lang="en-US" sz="1400" dirty="0"/>
        </a:p>
      </dgm:t>
    </dgm:pt>
    <dgm:pt modelId="{4CA06F6B-9325-4EB9-AB66-F1E4D6779711}" type="parTrans" cxnId="{51310847-4700-436B-B437-2F77E4119514}">
      <dgm:prSet/>
      <dgm:spPr/>
      <dgm:t>
        <a:bodyPr/>
        <a:lstStyle/>
        <a:p>
          <a:endParaRPr lang="en-US"/>
        </a:p>
      </dgm:t>
    </dgm:pt>
    <dgm:pt modelId="{1A48D9B4-D8AD-4390-9F21-2CB54526AC65}" type="sibTrans" cxnId="{51310847-4700-436B-B437-2F77E4119514}">
      <dgm:prSet/>
      <dgm:spPr/>
      <dgm:t>
        <a:bodyPr/>
        <a:lstStyle/>
        <a:p>
          <a:endParaRPr lang="en-US"/>
        </a:p>
      </dgm:t>
    </dgm:pt>
    <dgm:pt modelId="{57E3890A-0980-42AE-83F6-016955F0AA6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is a mobile OS developed by Apple Inc. and was initially referred to as </a:t>
          </a:r>
          <a:r>
            <a:rPr lang="en-US" sz="1400" dirty="0" err="1" smtClean="0"/>
            <a:t>iPhone</a:t>
          </a:r>
          <a:r>
            <a:rPr lang="en-US" sz="1400" dirty="0" smtClean="0"/>
            <a:t> OS.</a:t>
          </a:r>
          <a:endParaRPr lang="en-US" sz="1400" dirty="0"/>
        </a:p>
      </dgm:t>
    </dgm:pt>
    <dgm:pt modelId="{72348118-AB1E-4136-A703-D2BE62DCA2FB}" type="parTrans" cxnId="{DFE8B728-5146-4332-A50C-1860E84CB99B}">
      <dgm:prSet/>
      <dgm:spPr/>
      <dgm:t>
        <a:bodyPr/>
        <a:lstStyle/>
        <a:p>
          <a:endParaRPr lang="en-US"/>
        </a:p>
      </dgm:t>
    </dgm:pt>
    <dgm:pt modelId="{77447934-C1A5-42A1-B17E-45CBB4997F10}" type="sibTrans" cxnId="{DFE8B728-5146-4332-A50C-1860E84CB99B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3" custScaleX="103932" custScaleY="87433" custLinFactNeighborX="-40000" custLinFactNeighborY="-91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3" custLinFactNeighborY="-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CF90BFC0-CC62-4D4B-B77C-328420D261E1}" type="pres">
      <dgm:prSet presAssocID="{C04A91E6-0399-4FA6-849B-4D70518038CE}" presName="parentLin" presStyleCnt="0"/>
      <dgm:spPr/>
    </dgm:pt>
    <dgm:pt modelId="{2E0782FE-619F-4333-9993-8DF7C0EA2F3C}" type="pres">
      <dgm:prSet presAssocID="{C04A91E6-0399-4FA6-849B-4D70518038C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E316CCE-3D49-46EA-9077-BB003E681DE3}" type="pres">
      <dgm:prSet presAssocID="{C04A91E6-0399-4FA6-849B-4D70518038CE}" presName="parentText" presStyleLbl="node1" presStyleIdx="1" presStyleCnt="3" custLinFactNeighborX="-40000" custLinFactNeighborY="67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AFA51-1F20-4C0B-A3A2-5F78B804B3EC}" type="pres">
      <dgm:prSet presAssocID="{C04A91E6-0399-4FA6-849B-4D70518038CE}" presName="negativeSpace" presStyleCnt="0"/>
      <dgm:spPr/>
    </dgm:pt>
    <dgm:pt modelId="{0FA99EF7-26BA-4C9D-8B5F-4FC37D13DAFE}" type="pres">
      <dgm:prSet presAssocID="{C04A91E6-0399-4FA6-849B-4D70518038CE}" presName="childText" presStyleLbl="conFgAcc1" presStyleIdx="1" presStyleCnt="3" custLinFactNeighborY="12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FE0D-FCA3-4FAF-BC67-D1801D6C47C4}" type="pres">
      <dgm:prSet presAssocID="{61345F30-84D2-44EA-A892-3858E5B17B97}" presName="spaceBetweenRectangles" presStyleCnt="0"/>
      <dgm:spPr/>
    </dgm:pt>
    <dgm:pt modelId="{876A9311-3756-4C25-B8DB-30A6E8921B9A}" type="pres">
      <dgm:prSet presAssocID="{E20D9B98-6719-4627-9D59-1179941BBBC0}" presName="parentLin" presStyleCnt="0"/>
      <dgm:spPr/>
    </dgm:pt>
    <dgm:pt modelId="{E3BF2A8A-2727-42EA-B04E-2D24BCA6A2AC}" type="pres">
      <dgm:prSet presAssocID="{E20D9B98-6719-4627-9D59-1179941BBBC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D48B82-D8CC-446A-8DCD-8F18ED61D6BB}" type="pres">
      <dgm:prSet presAssocID="{E20D9B98-6719-4627-9D59-1179941BBBC0}" presName="parentText" presStyleLbl="node1" presStyleIdx="2" presStyleCnt="3" custLinFactNeighborX="-40000" custLinFactNeighborY="101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7FAA1-C5B7-4384-8139-F3145DCA518C}" type="pres">
      <dgm:prSet presAssocID="{E20D9B98-6719-4627-9D59-1179941BBBC0}" presName="negativeSpace" presStyleCnt="0"/>
      <dgm:spPr/>
    </dgm:pt>
    <dgm:pt modelId="{46F838AE-282E-44EC-A34B-E9DF93883544}" type="pres">
      <dgm:prSet presAssocID="{E20D9B98-6719-4627-9D59-1179941BBBC0}" presName="childText" presStyleLbl="conFgAcc1" presStyleIdx="2" presStyleCnt="3" custLinFactNeighborY="15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2569C-F5C0-48AF-9D90-3443DBA59CDC}" type="presOf" srcId="{9E018682-F920-4DE4-848B-9A1180AFE0E6}" destId="{35B9770D-CA92-443B-8E98-61B8397B238F}" srcOrd="0" destOrd="0" presId="urn:microsoft.com/office/officeart/2005/8/layout/list1"/>
    <dgm:cxn modelId="{BAE1CF33-FAFD-4770-B8C5-88B18194C79B}" type="presOf" srcId="{E20D9B98-6719-4627-9D59-1179941BBBC0}" destId="{E3BF2A8A-2727-42EA-B04E-2D24BCA6A2AC}" srcOrd="0" destOrd="0" presId="urn:microsoft.com/office/officeart/2005/8/layout/list1"/>
    <dgm:cxn modelId="{0C5FFA76-4743-43D2-A87F-B5C35AACA26E}" srcId="{9E018682-F920-4DE4-848B-9A1180AFE0E6}" destId="{E20D9B98-6719-4627-9D59-1179941BBBC0}" srcOrd="2" destOrd="0" parTransId="{379C388F-F37A-4AD8-86D4-388FCDF33F0D}" sibTransId="{73428130-6D42-43AC-AEB3-4F6788A0071F}"/>
    <dgm:cxn modelId="{E41A7680-4D81-49BB-8089-24859DAC6FC0}" type="presOf" srcId="{0EAF9682-B1F8-4E02-A34A-E6BC34DCCA96}" destId="{E736F3BE-881B-4B2E-9BA6-B26B41AC01E6}" srcOrd="0" destOrd="0" presId="urn:microsoft.com/office/officeart/2005/8/layout/list1"/>
    <dgm:cxn modelId="{2C0BA6C6-77F2-4122-B1AF-8948BD405BE2}" type="presOf" srcId="{C04A91E6-0399-4FA6-849B-4D70518038CE}" destId="{DE316CCE-3D49-46EA-9077-BB003E681DE3}" srcOrd="1" destOrd="0" presId="urn:microsoft.com/office/officeart/2005/8/layout/list1"/>
    <dgm:cxn modelId="{B7208E5C-22FF-416E-B275-08E14DBCCD68}" type="presOf" srcId="{7344949D-D1AF-4832-9374-05DD582A42DB}" destId="{0FA99EF7-26BA-4C9D-8B5F-4FC37D13DAFE}" srcOrd="0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1FFA9B4A-28E6-46A3-9C8E-0F2D37C34693}" type="presOf" srcId="{95C9B7B5-33C7-4020-ABC5-A4873E858A2E}" destId="{46F838AE-282E-44EC-A34B-E9DF93883544}" srcOrd="0" destOrd="0" presId="urn:microsoft.com/office/officeart/2005/8/layout/list1"/>
    <dgm:cxn modelId="{DFE8B728-5146-4332-A50C-1860E84CB99B}" srcId="{E20D9B98-6719-4627-9D59-1179941BBBC0}" destId="{57E3890A-0980-42AE-83F6-016955F0AA6B}" srcOrd="1" destOrd="0" parTransId="{72348118-AB1E-4136-A703-D2BE62DCA2FB}" sibTransId="{77447934-C1A5-42A1-B17E-45CBB4997F10}"/>
    <dgm:cxn modelId="{F9341A08-0527-45A4-BF7F-A393260E4FA1}" type="presOf" srcId="{E20D9B98-6719-4627-9D59-1179941BBBC0}" destId="{36D48B82-D8CC-446A-8DCD-8F18ED61D6BB}" srcOrd="1" destOrd="0" presId="urn:microsoft.com/office/officeart/2005/8/layout/list1"/>
    <dgm:cxn modelId="{42F38D73-045E-42E3-BA48-07D9077C3D61}" srcId="{9E018682-F920-4DE4-848B-9A1180AFE0E6}" destId="{C04A91E6-0399-4FA6-849B-4D70518038CE}" srcOrd="1" destOrd="0" parTransId="{EC7B69E8-2054-45DC-A8DE-8A336AD00AA9}" sibTransId="{61345F30-84D2-44EA-A892-3858E5B17B97}"/>
    <dgm:cxn modelId="{541409F3-7CA3-481D-A432-635AFB74E053}" type="presOf" srcId="{0EAF9682-B1F8-4E02-A34A-E6BC34DCCA96}" destId="{F89E510D-1EE2-46EE-81BE-70A29F00E6DE}" srcOrd="1" destOrd="0" presId="urn:microsoft.com/office/officeart/2005/8/layout/list1"/>
    <dgm:cxn modelId="{2F408C30-0BB3-4C8B-BA3A-A7A99F9AB957}" type="presOf" srcId="{57E3890A-0980-42AE-83F6-016955F0AA6B}" destId="{46F838AE-282E-44EC-A34B-E9DF93883544}" srcOrd="0" destOrd="1" presId="urn:microsoft.com/office/officeart/2005/8/layout/list1"/>
    <dgm:cxn modelId="{017B0796-3B80-4A1C-8AA7-3EC9D1B8A5F0}" type="presOf" srcId="{3A238C8B-31F0-40F7-B9EC-E53169E5539B}" destId="{A3A48043-0B63-489A-B90C-A566B8DF0AB2}" srcOrd="0" destOrd="0" presId="urn:microsoft.com/office/officeart/2005/8/layout/list1"/>
    <dgm:cxn modelId="{51310847-4700-436B-B437-2F77E4119514}" srcId="{E20D9B98-6719-4627-9D59-1179941BBBC0}" destId="{95C9B7B5-33C7-4020-ABC5-A4873E858A2E}" srcOrd="0" destOrd="0" parTransId="{4CA06F6B-9325-4EB9-AB66-F1E4D6779711}" sibTransId="{1A48D9B4-D8AD-4390-9F21-2CB54526AC65}"/>
    <dgm:cxn modelId="{E9571F30-618E-4920-8FCF-DF3EE1245782}" srcId="{C04A91E6-0399-4FA6-849B-4D70518038CE}" destId="{7344949D-D1AF-4832-9374-05DD582A42DB}" srcOrd="0" destOrd="0" parTransId="{A2332D5F-AFB7-47AC-8B62-C81CFA18E0D3}" sibTransId="{4A5847F7-4CD3-4564-B091-B5032D01FC10}"/>
    <dgm:cxn modelId="{A2D63387-1743-453F-A60A-FC32753EAF9C}" type="presOf" srcId="{C04A91E6-0399-4FA6-849B-4D70518038CE}" destId="{2E0782FE-619F-4333-9993-8DF7C0EA2F3C}" srcOrd="0" destOrd="0" presId="urn:microsoft.com/office/officeart/2005/8/layout/list1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5244C148-C0BC-4B14-A2B8-131FC75DD87F}" type="presParOf" srcId="{35B9770D-CA92-443B-8E98-61B8397B238F}" destId="{0473A6B5-DC7A-437A-B45A-5718DC69EABD}" srcOrd="0" destOrd="0" presId="urn:microsoft.com/office/officeart/2005/8/layout/list1"/>
    <dgm:cxn modelId="{1FD37889-325E-4648-9721-9D3181DD0E22}" type="presParOf" srcId="{0473A6B5-DC7A-437A-B45A-5718DC69EABD}" destId="{E736F3BE-881B-4B2E-9BA6-B26B41AC01E6}" srcOrd="0" destOrd="0" presId="urn:microsoft.com/office/officeart/2005/8/layout/list1"/>
    <dgm:cxn modelId="{5F4A950F-732F-497F-872A-6483C4E692A9}" type="presParOf" srcId="{0473A6B5-DC7A-437A-B45A-5718DC69EABD}" destId="{F89E510D-1EE2-46EE-81BE-70A29F00E6DE}" srcOrd="1" destOrd="0" presId="urn:microsoft.com/office/officeart/2005/8/layout/list1"/>
    <dgm:cxn modelId="{17D46E7D-ABC6-45A5-849D-E372C2850C59}" type="presParOf" srcId="{35B9770D-CA92-443B-8E98-61B8397B238F}" destId="{302E932B-1D19-4F55-8CFF-667490D2A380}" srcOrd="1" destOrd="0" presId="urn:microsoft.com/office/officeart/2005/8/layout/list1"/>
    <dgm:cxn modelId="{CB573C9F-501C-4976-8D51-FF39E47C6B5F}" type="presParOf" srcId="{35B9770D-CA92-443B-8E98-61B8397B238F}" destId="{A3A48043-0B63-489A-B90C-A566B8DF0AB2}" srcOrd="2" destOrd="0" presId="urn:microsoft.com/office/officeart/2005/8/layout/list1"/>
    <dgm:cxn modelId="{12BE0AAC-C827-4141-B2F0-663B1831804D}" type="presParOf" srcId="{35B9770D-CA92-443B-8E98-61B8397B238F}" destId="{1C3D44FA-DC0A-46CE-B62A-D6474139B106}" srcOrd="3" destOrd="0" presId="urn:microsoft.com/office/officeart/2005/8/layout/list1"/>
    <dgm:cxn modelId="{D2D61BB4-42F3-4C5E-8C69-2AE86830B803}" type="presParOf" srcId="{35B9770D-CA92-443B-8E98-61B8397B238F}" destId="{CF90BFC0-CC62-4D4B-B77C-328420D261E1}" srcOrd="4" destOrd="0" presId="urn:microsoft.com/office/officeart/2005/8/layout/list1"/>
    <dgm:cxn modelId="{7FE65CF2-79B5-49AA-9F82-37985F8CF9C0}" type="presParOf" srcId="{CF90BFC0-CC62-4D4B-B77C-328420D261E1}" destId="{2E0782FE-619F-4333-9993-8DF7C0EA2F3C}" srcOrd="0" destOrd="0" presId="urn:microsoft.com/office/officeart/2005/8/layout/list1"/>
    <dgm:cxn modelId="{7986B599-3726-45EC-BFA9-4124EF26BF5C}" type="presParOf" srcId="{CF90BFC0-CC62-4D4B-B77C-328420D261E1}" destId="{DE316CCE-3D49-46EA-9077-BB003E681DE3}" srcOrd="1" destOrd="0" presId="urn:microsoft.com/office/officeart/2005/8/layout/list1"/>
    <dgm:cxn modelId="{99F7CA24-A986-4F05-993A-3B0C626BBF6C}" type="presParOf" srcId="{35B9770D-CA92-443B-8E98-61B8397B238F}" destId="{AB1AFA51-1F20-4C0B-A3A2-5F78B804B3EC}" srcOrd="5" destOrd="0" presId="urn:microsoft.com/office/officeart/2005/8/layout/list1"/>
    <dgm:cxn modelId="{B4CF2C91-4C26-4AB5-BFAC-D1F3FD9CE720}" type="presParOf" srcId="{35B9770D-CA92-443B-8E98-61B8397B238F}" destId="{0FA99EF7-26BA-4C9D-8B5F-4FC37D13DAFE}" srcOrd="6" destOrd="0" presId="urn:microsoft.com/office/officeart/2005/8/layout/list1"/>
    <dgm:cxn modelId="{1E93D336-6905-4BB9-B523-99B417EE3DC7}" type="presParOf" srcId="{35B9770D-CA92-443B-8E98-61B8397B238F}" destId="{75D3FE0D-FCA3-4FAF-BC67-D1801D6C47C4}" srcOrd="7" destOrd="0" presId="urn:microsoft.com/office/officeart/2005/8/layout/list1"/>
    <dgm:cxn modelId="{AC2E6944-52B9-439A-A43D-227924204FCF}" type="presParOf" srcId="{35B9770D-CA92-443B-8E98-61B8397B238F}" destId="{876A9311-3756-4C25-B8DB-30A6E8921B9A}" srcOrd="8" destOrd="0" presId="urn:microsoft.com/office/officeart/2005/8/layout/list1"/>
    <dgm:cxn modelId="{3B137D4D-EF64-4830-BEA7-CBBBC43B287A}" type="presParOf" srcId="{876A9311-3756-4C25-B8DB-30A6E8921B9A}" destId="{E3BF2A8A-2727-42EA-B04E-2D24BCA6A2AC}" srcOrd="0" destOrd="0" presId="urn:microsoft.com/office/officeart/2005/8/layout/list1"/>
    <dgm:cxn modelId="{68B7EC3A-EDFA-417B-B657-F8116DB4591A}" type="presParOf" srcId="{876A9311-3756-4C25-B8DB-30A6E8921B9A}" destId="{36D48B82-D8CC-446A-8DCD-8F18ED61D6BB}" srcOrd="1" destOrd="0" presId="urn:microsoft.com/office/officeart/2005/8/layout/list1"/>
    <dgm:cxn modelId="{D5CFB5C2-18C4-4392-8467-9C640D17240E}" type="presParOf" srcId="{35B9770D-CA92-443B-8E98-61B8397B238F}" destId="{BAB7FAA1-C5B7-4384-8139-F3145DCA518C}" srcOrd="9" destOrd="0" presId="urn:microsoft.com/office/officeart/2005/8/layout/list1"/>
    <dgm:cxn modelId="{472AA4CD-7843-4F7C-93E7-114A15CCF6EE}" type="presParOf" srcId="{35B9770D-CA92-443B-8E98-61B8397B238F}" destId="{46F838AE-282E-44EC-A34B-E9DF9388354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resolution of mobile devices is measured in terms of the physical dimensions of the screen.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screen dimensions are either measured diagonally in terms of inches/centimeters or in terms of width and height. 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relation between the physical dimension and resolution is termed as Pixels per Inch (PPI) or Dots per Inch (DPI). 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F9483E-A135-41CD-9B8E-5BB23FE4E385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The higher DPI results in good print-quality graphics on the mobile device.</a:t>
          </a:r>
          <a:endParaRPr lang="en-US" sz="1800" dirty="0">
            <a:solidFill>
              <a:schemeClr val="tx1"/>
            </a:solidFill>
          </a:endParaRPr>
        </a:p>
      </dgm:t>
    </dgm:pt>
    <dgm:pt modelId="{8400DE60-AB66-4C74-B12F-ABCFD84D948C}" type="par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12A5D-CEB0-4CF0-BA2B-9599A2004670}" type="sibTrans" cxnId="{19D9F5E3-0714-4425-B1DF-ED5653129A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4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4" custScaleY="66701" custLinFactNeighborY="-417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4" custScaleY="68091" custLinFactNeighborY="153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E26A5-691E-4C3F-B7EF-20DE69EA838D}" type="pres">
      <dgm:prSet presAssocID="{7363CEF2-942E-416F-BE41-E1618140DA9E}" presName="spacer" presStyleCnt="0"/>
      <dgm:spPr/>
    </dgm:pt>
    <dgm:pt modelId="{02F157C3-4AF0-4564-919C-72DA0052C758}" type="pres">
      <dgm:prSet presAssocID="{32F9483E-A135-41CD-9B8E-5BB23FE4E385}" presName="parentText" presStyleLbl="node1" presStyleIdx="3" presStyleCnt="4" custScaleY="65225" custLinFactNeighborY="533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F4B71C-56FB-459A-A3FC-45B0FB0D0705}" type="presOf" srcId="{32F9483E-A135-41CD-9B8E-5BB23FE4E385}" destId="{02F157C3-4AF0-4564-919C-72DA0052C758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2E4272C1-0986-4E9D-AFC6-6A93BC24360D}" type="presOf" srcId="{562882C0-AB97-4E3B-8D46-8E574B04BE56}" destId="{A6445519-E36D-458F-8F29-D286534B965D}" srcOrd="0" destOrd="0" presId="urn:microsoft.com/office/officeart/2005/8/layout/vList2"/>
    <dgm:cxn modelId="{19D9F5E3-0714-4425-B1DF-ED5653129A86}" srcId="{D32F8FCF-EDF2-4321-B49C-D5DF3D295B52}" destId="{32F9483E-A135-41CD-9B8E-5BB23FE4E385}" srcOrd="3" destOrd="0" parTransId="{8400DE60-AB66-4C74-B12F-ABCFD84D948C}" sibTransId="{07212A5D-CEB0-4CF0-BA2B-9599A2004670}"/>
    <dgm:cxn modelId="{FCDE65A9-4C43-47BB-8FD3-8717A30146BA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6EB98F-D4FC-459D-8B2F-5EF7E2682693}" type="presOf" srcId="{4E1CD5B7-2CF3-44AA-979B-6F420433627D}" destId="{388723AB-37EB-4EC2-B7B0-759657273835}" srcOrd="0" destOrd="0" presId="urn:microsoft.com/office/officeart/2005/8/layout/vList2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873459D0-CCEF-403F-938E-8603FA2DAA0E}" type="presOf" srcId="{FC2A7E5C-B22A-46C4-9AFD-A55CEAE725CE}" destId="{0256FAD6-365E-4CAB-8266-8CECC71F7F52}" srcOrd="0" destOrd="0" presId="urn:microsoft.com/office/officeart/2005/8/layout/vList2"/>
    <dgm:cxn modelId="{5701409D-699C-4C62-AC73-5594D77065FB}" type="presParOf" srcId="{9FF9BD46-DE44-4B30-80ED-AC3A9E213A06}" destId="{388723AB-37EB-4EC2-B7B0-759657273835}" srcOrd="0" destOrd="0" presId="urn:microsoft.com/office/officeart/2005/8/layout/vList2"/>
    <dgm:cxn modelId="{CFFDC52E-219E-4B5B-83BD-DEBE3DE73641}" type="presParOf" srcId="{9FF9BD46-DE44-4B30-80ED-AC3A9E213A06}" destId="{D877BAB3-7DBF-46AB-A039-BE8C107F0C8C}" srcOrd="1" destOrd="0" presId="urn:microsoft.com/office/officeart/2005/8/layout/vList2"/>
    <dgm:cxn modelId="{AECF1CF4-1AFF-4C67-9FC1-19824518434B}" type="presParOf" srcId="{9FF9BD46-DE44-4B30-80ED-AC3A9E213A06}" destId="{0256FAD6-365E-4CAB-8266-8CECC71F7F52}" srcOrd="2" destOrd="0" presId="urn:microsoft.com/office/officeart/2005/8/layout/vList2"/>
    <dgm:cxn modelId="{E514D4FA-9B39-4B71-AE2D-6AB2524E7DAA}" type="presParOf" srcId="{9FF9BD46-DE44-4B30-80ED-AC3A9E213A06}" destId="{C88DBDBC-73BA-40D4-ACAA-61468FA8920B}" srcOrd="3" destOrd="0" presId="urn:microsoft.com/office/officeart/2005/8/layout/vList2"/>
    <dgm:cxn modelId="{DCD6A231-F595-4163-9129-46FD4D9A4388}" type="presParOf" srcId="{9FF9BD46-DE44-4B30-80ED-AC3A9E213A06}" destId="{A6445519-E36D-458F-8F29-D286534B965D}" srcOrd="4" destOrd="0" presId="urn:microsoft.com/office/officeart/2005/8/layout/vList2"/>
    <dgm:cxn modelId="{058E8ED9-0E8D-4DA4-B467-EEF86094549A}" type="presParOf" srcId="{9FF9BD46-DE44-4B30-80ED-AC3A9E213A06}" destId="{A2EE26A5-691E-4C3F-B7EF-20DE69EA838D}" srcOrd="5" destOrd="0" presId="urn:microsoft.com/office/officeart/2005/8/layout/vList2"/>
    <dgm:cxn modelId="{B9B85F53-EB9D-45A6-BF5D-E51CD3B19CF6}" type="presParOf" srcId="{9FF9BD46-DE44-4B30-80ED-AC3A9E213A06}" destId="{02F157C3-4AF0-4564-919C-72DA0052C75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8FCF-EDF2-4321-B49C-D5DF3D295B52}" type="doc">
      <dgm:prSet loTypeId="urn:microsoft.com/office/officeart/2005/8/layout/vList2" loCatId="list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E1CD5B7-2CF3-44AA-979B-6F420433627D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1800" dirty="0" err="1" smtClean="0">
              <a:solidFill>
                <a:schemeClr val="tx1"/>
              </a:solidFill>
            </a:rPr>
            <a:t>Smartphones</a:t>
          </a:r>
          <a:r>
            <a:rPr lang="en-US" sz="1800" dirty="0" smtClean="0">
              <a:solidFill>
                <a:schemeClr val="tx1"/>
              </a:solidFill>
            </a:rPr>
            <a:t> and tablets can switch between landscape and portrait views to present the better viewing of a Web page.</a:t>
          </a:r>
          <a:endParaRPr lang="en-US" sz="1800" dirty="0">
            <a:solidFill>
              <a:schemeClr val="tx1"/>
            </a:solidFill>
          </a:endParaRPr>
        </a:p>
      </dgm:t>
    </dgm:pt>
    <dgm:pt modelId="{FBC00986-3EA4-4861-B52A-BDA881DCC91F}" type="par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09EA95-811D-4B67-9AD8-C4A1090D9C07}" type="sibTrans" cxnId="{EC90D957-0420-4F9F-B46E-78A7F7B0F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C2A7E5C-B22A-46C4-9AFD-A55CEAE725CE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This rotation capability of changing the view from landscape to portrait or vice-versa is due to the hardware accelerators available in the phones.</a:t>
          </a:r>
          <a:endParaRPr lang="en-US" sz="1800" dirty="0">
            <a:solidFill>
              <a:schemeClr val="tx1"/>
            </a:solidFill>
          </a:endParaRPr>
        </a:p>
      </dgm:t>
    </dgm:pt>
    <dgm:pt modelId="{4321AB2E-56BE-4B81-A95D-78D0C600BF84}" type="par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00FDB0-EB0D-494C-8ECC-EFA51A794305}" type="sibTrans" cxnId="{2E46F766-50E7-4015-83C1-FEF6484316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62882C0-AB97-4E3B-8D46-8E574B04BE56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 mobile Web site must be aware of these rotations and should provide a good user experience in both the orientations.</a:t>
          </a:r>
          <a:endParaRPr lang="en-US" sz="1800" dirty="0">
            <a:solidFill>
              <a:schemeClr val="tx1"/>
            </a:solidFill>
          </a:endParaRPr>
        </a:p>
      </dgm:t>
    </dgm:pt>
    <dgm:pt modelId="{22DAB85A-2AC9-4DDD-B986-E5A7070B9054}" type="par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363CEF2-942E-416F-BE41-E1618140DA9E}" type="sibTrans" cxnId="{E8D95785-E9E4-4618-B268-C90282AF617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9BD46-DE44-4B30-80ED-AC3A9E213A06}" type="pres">
      <dgm:prSet presAssocID="{D32F8FCF-EDF2-4321-B49C-D5DF3D295B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8723AB-37EB-4EC2-B7B0-759657273835}" type="pres">
      <dgm:prSet presAssocID="{4E1CD5B7-2CF3-44AA-979B-6F420433627D}" presName="parentText" presStyleLbl="node1" presStyleIdx="0" presStyleCnt="3" custScaleY="66920" custLinFactNeighborY="-611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7BAB3-7DBF-46AB-A039-BE8C107F0C8C}" type="pres">
      <dgm:prSet presAssocID="{2809EA95-811D-4B67-9AD8-C4A1090D9C07}" presName="spacer" presStyleCnt="0"/>
      <dgm:spPr/>
    </dgm:pt>
    <dgm:pt modelId="{0256FAD6-365E-4CAB-8266-8CECC71F7F52}" type="pres">
      <dgm:prSet presAssocID="{FC2A7E5C-B22A-46C4-9AFD-A55CEAE725CE}" presName="parentText" presStyleLbl="node1" presStyleIdx="1" presStyleCnt="3" custScaleY="66701" custLinFactNeighborY="-94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8DBDBC-73BA-40D4-ACAA-61468FA8920B}" type="pres">
      <dgm:prSet presAssocID="{D600FDB0-EB0D-494C-8ECC-EFA51A794305}" presName="spacer" presStyleCnt="0"/>
      <dgm:spPr/>
    </dgm:pt>
    <dgm:pt modelId="{A6445519-E36D-458F-8F29-D286534B965D}" type="pres">
      <dgm:prSet presAssocID="{562882C0-AB97-4E3B-8D46-8E574B04BE56}" presName="parentText" presStyleLbl="node1" presStyleIdx="2" presStyleCnt="3" custScaleY="68091" custLinFactNeighborY="153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368B2D-6186-4EF4-86F5-7CB99F120E6D}" type="presOf" srcId="{FC2A7E5C-B22A-46C4-9AFD-A55CEAE725CE}" destId="{0256FAD6-365E-4CAB-8266-8CECC71F7F52}" srcOrd="0" destOrd="0" presId="urn:microsoft.com/office/officeart/2005/8/layout/vList2"/>
    <dgm:cxn modelId="{2E46F766-50E7-4015-83C1-FEF6484316BF}" srcId="{D32F8FCF-EDF2-4321-B49C-D5DF3D295B52}" destId="{FC2A7E5C-B22A-46C4-9AFD-A55CEAE725CE}" srcOrd="1" destOrd="0" parTransId="{4321AB2E-56BE-4B81-A95D-78D0C600BF84}" sibTransId="{D600FDB0-EB0D-494C-8ECC-EFA51A794305}"/>
    <dgm:cxn modelId="{4EE9C46E-B5E4-4A5C-95F9-953A3C6EF9DA}" type="presOf" srcId="{4E1CD5B7-2CF3-44AA-979B-6F420433627D}" destId="{388723AB-37EB-4EC2-B7B0-759657273835}" srcOrd="0" destOrd="0" presId="urn:microsoft.com/office/officeart/2005/8/layout/vList2"/>
    <dgm:cxn modelId="{185BC3D1-CE28-4507-A9D6-27DB412D63C4}" type="presOf" srcId="{D32F8FCF-EDF2-4321-B49C-D5DF3D295B52}" destId="{9FF9BD46-DE44-4B30-80ED-AC3A9E213A06}" srcOrd="0" destOrd="0" presId="urn:microsoft.com/office/officeart/2005/8/layout/vList2"/>
    <dgm:cxn modelId="{E8D95785-E9E4-4618-B268-C90282AF6172}" srcId="{D32F8FCF-EDF2-4321-B49C-D5DF3D295B52}" destId="{562882C0-AB97-4E3B-8D46-8E574B04BE56}" srcOrd="2" destOrd="0" parTransId="{22DAB85A-2AC9-4DDD-B986-E5A7070B9054}" sibTransId="{7363CEF2-942E-416F-BE41-E1618140DA9E}"/>
    <dgm:cxn modelId="{EC90D957-0420-4F9F-B46E-78A7F7B0F39E}" srcId="{D32F8FCF-EDF2-4321-B49C-D5DF3D295B52}" destId="{4E1CD5B7-2CF3-44AA-979B-6F420433627D}" srcOrd="0" destOrd="0" parTransId="{FBC00986-3EA4-4861-B52A-BDA881DCC91F}" sibTransId="{2809EA95-811D-4B67-9AD8-C4A1090D9C07}"/>
    <dgm:cxn modelId="{138021E3-4066-46F6-AC98-69C06F21DF57}" type="presOf" srcId="{562882C0-AB97-4E3B-8D46-8E574B04BE56}" destId="{A6445519-E36D-458F-8F29-D286534B965D}" srcOrd="0" destOrd="0" presId="urn:microsoft.com/office/officeart/2005/8/layout/vList2"/>
    <dgm:cxn modelId="{CE3FFC7E-C0A4-4DB0-8B11-698648CAE886}" type="presParOf" srcId="{9FF9BD46-DE44-4B30-80ED-AC3A9E213A06}" destId="{388723AB-37EB-4EC2-B7B0-759657273835}" srcOrd="0" destOrd="0" presId="urn:microsoft.com/office/officeart/2005/8/layout/vList2"/>
    <dgm:cxn modelId="{7A88E6CD-A5FC-400E-8113-DB73874EDC87}" type="presParOf" srcId="{9FF9BD46-DE44-4B30-80ED-AC3A9E213A06}" destId="{D877BAB3-7DBF-46AB-A039-BE8C107F0C8C}" srcOrd="1" destOrd="0" presId="urn:microsoft.com/office/officeart/2005/8/layout/vList2"/>
    <dgm:cxn modelId="{7C467F01-E693-4622-AEBB-76F30349D0F1}" type="presParOf" srcId="{9FF9BD46-DE44-4B30-80ED-AC3A9E213A06}" destId="{0256FAD6-365E-4CAB-8266-8CECC71F7F52}" srcOrd="2" destOrd="0" presId="urn:microsoft.com/office/officeart/2005/8/layout/vList2"/>
    <dgm:cxn modelId="{8232172D-F08F-4E5A-BEED-E1BB3EEDD535}" type="presParOf" srcId="{9FF9BD46-DE44-4B30-80ED-AC3A9E213A06}" destId="{C88DBDBC-73BA-40D4-ACAA-61468FA8920B}" srcOrd="3" destOrd="0" presId="urn:microsoft.com/office/officeart/2005/8/layout/vList2"/>
    <dgm:cxn modelId="{8CE8599A-2576-46B8-BA5B-C7338CCB4E54}" type="presParOf" srcId="{9FF9BD46-DE44-4B30-80ED-AC3A9E213A06}" destId="{A6445519-E36D-458F-8F29-D286534B96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Some of the possible users’ contexts are as follows: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What is the location of the user?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Why is a mobile Web site accessed by the user?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What are the needs of the user?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What solution is offered by a mobile application to solve the user’s problem?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E7785A69-FEA8-4F3A-B3A7-F8B355FEDAD9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Where is the user present while accessing a Web site?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7E06B3F3-9200-4CD1-9F21-480C685E20FA}" type="parTrans" cxnId="{AC81DDCC-F21B-4E4A-B997-065CE49A5624}">
      <dgm:prSet/>
      <dgm:spPr/>
      <dgm:t>
        <a:bodyPr/>
        <a:lstStyle/>
        <a:p>
          <a:endParaRPr lang="en-US"/>
        </a:p>
      </dgm:t>
    </dgm:pt>
    <dgm:pt modelId="{54101481-54FF-4FAF-A94D-25D8F7244F6A}" type="sibTrans" cxnId="{AC81DDCC-F21B-4E4A-B997-065CE49A5624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10825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5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5" custScaleX="1562194" custScaleY="166077" custLinFactNeighborX="-8977" custLinFactNeighborY="-826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5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5" custScaleX="1566601" custScaleY="154891" custLinFactNeighborX="-8977" custLinFactNeighborY="-308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5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5" custScaleX="1555781" custScaleY="146161" custLinFactNeighborX="-8977" custLinFactNeighborY="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5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5" custScaleX="1539563" custScaleY="131657" custLinFactNeighborY="30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5CCBB-F338-4FB3-B9E5-EE97818BFDA8}" type="pres">
      <dgm:prSet presAssocID="{7E06B3F3-9200-4CD1-9F21-480C685E20FA}" presName="Name13" presStyleLbl="parChTrans1D2" presStyleIdx="4" presStyleCnt="5"/>
      <dgm:spPr/>
      <dgm:t>
        <a:bodyPr/>
        <a:lstStyle/>
        <a:p>
          <a:endParaRPr lang="en-US"/>
        </a:p>
      </dgm:t>
    </dgm:pt>
    <dgm:pt modelId="{BF72B017-1D39-4861-A6DE-10ABF8248ED9}" type="pres">
      <dgm:prSet presAssocID="{E7785A69-FEA8-4F3A-B3A7-F8B355FEDAD9}" presName="childText" presStyleLbl="bgAcc1" presStyleIdx="4" presStyleCnt="5" custScaleX="1576519" custScaleY="145835" custLinFactNeighborY="76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B1A87-A9A4-483D-8340-F5EC9D702BC9}" type="presOf" srcId="{167CD2C9-E8D9-4A52-8183-2134B0303310}" destId="{547B328A-F054-4696-8C09-02F540C93386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449136C9-2FC1-4939-880D-B9C95E562371}" type="presOf" srcId="{4F57FD8E-722A-4FE1-A800-A7842B64FACF}" destId="{BC6173FC-5FB0-4E70-8D5C-962BCFCBFD7A}" srcOrd="0" destOrd="0" presId="urn:microsoft.com/office/officeart/2005/8/layout/hierarchy3"/>
    <dgm:cxn modelId="{62AD9E41-FE84-4A6D-BEC6-99AD04B802A6}" type="presOf" srcId="{509048E6-251D-4931-A7B0-05B873F2859C}" destId="{42DCD54D-66BE-465E-9847-73F41B8C7E46}" srcOrd="0" destOrd="0" presId="urn:microsoft.com/office/officeart/2005/8/layout/hierarchy3"/>
    <dgm:cxn modelId="{9BAE6C04-C1AC-4032-8283-4B25576BA89E}" type="presOf" srcId="{43EAB393-DF1E-40D9-AB3C-142616DE21BC}" destId="{C9082C2E-3830-4A10-8B86-E47EF69015BA}" srcOrd="0" destOrd="0" presId="urn:microsoft.com/office/officeart/2005/8/layout/hierarchy3"/>
    <dgm:cxn modelId="{315EF3C1-4E04-4DB6-A420-61903875F2F4}" type="presOf" srcId="{D6A3040D-8377-4504-95EA-F17CB7DD2DEA}" destId="{56E95771-CAF8-441F-9C29-95B345C1BC36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27B4A4D4-A974-45C6-971A-FA3DF648DAAF}" type="presOf" srcId="{8284AD39-911A-4534-9D24-A79788150699}" destId="{159E9CC5-F056-481E-890B-D81D92944806}" srcOrd="0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E2921F98-590E-4624-AA47-3072C2256CEC}" type="presOf" srcId="{D393D8ED-BB81-4D84-91DD-05350B4EFC40}" destId="{B468F822-FA45-412D-B478-5A4DC4DF054E}" srcOrd="0" destOrd="0" presId="urn:microsoft.com/office/officeart/2005/8/layout/hierarchy3"/>
    <dgm:cxn modelId="{AC81DDCC-F21B-4E4A-B997-065CE49A5624}" srcId="{4F57FD8E-722A-4FE1-A800-A7842B64FACF}" destId="{E7785A69-FEA8-4F3A-B3A7-F8B355FEDAD9}" srcOrd="4" destOrd="0" parTransId="{7E06B3F3-9200-4CD1-9F21-480C685E20FA}" sibTransId="{54101481-54FF-4FAF-A94D-25D8F7244F6A}"/>
    <dgm:cxn modelId="{B2676328-6AB3-48CC-8AFE-56F794843C63}" type="presOf" srcId="{E7785A69-FEA8-4F3A-B3A7-F8B355FEDAD9}" destId="{BF72B017-1D39-4861-A6DE-10ABF8248ED9}" srcOrd="0" destOrd="0" presId="urn:microsoft.com/office/officeart/2005/8/layout/hierarchy3"/>
    <dgm:cxn modelId="{0D736CA2-D59C-4BAD-B776-549C15E00AFD}" type="presOf" srcId="{D50A3AAC-7505-447E-BD38-9E15D70972CE}" destId="{61E2C684-EBD0-485A-A69A-410BAE7028A4}" srcOrd="0" destOrd="0" presId="urn:microsoft.com/office/officeart/2005/8/layout/hierarchy3"/>
    <dgm:cxn modelId="{EC5282A7-4A78-4FB8-9795-9AFBBBCA69DA}" type="presOf" srcId="{1990C475-769E-4669-8E9B-EE31BC9965BE}" destId="{8FF4C038-F2EE-417C-9AB4-8C20A1887613}" srcOrd="0" destOrd="0" presId="urn:microsoft.com/office/officeart/2005/8/layout/hierarchy3"/>
    <dgm:cxn modelId="{60A742F7-D573-486F-BEEC-78CF3151D7A8}" type="presOf" srcId="{9BCA323E-6A5B-4060-8D3D-6F08D535ED50}" destId="{37FAE7F2-3481-4698-9EAC-9A7F7BEDF7E1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D43F55EE-2244-4F9E-B525-5A857EAB1161}" type="presOf" srcId="{4F57FD8E-722A-4FE1-A800-A7842B64FACF}" destId="{3B63C256-E7BD-4FED-A24D-ED2C4F33768A}" srcOrd="1" destOrd="0" presId="urn:microsoft.com/office/officeart/2005/8/layout/hierarchy3"/>
    <dgm:cxn modelId="{45550DE3-7723-4D9D-BE9B-8FEB40D85E33}" type="presOf" srcId="{7E06B3F3-9200-4CD1-9F21-480C685E20FA}" destId="{ED45CCBB-F338-4FB3-B9E5-EE97818BFDA8}" srcOrd="0" destOrd="0" presId="urn:microsoft.com/office/officeart/2005/8/layout/hierarchy3"/>
    <dgm:cxn modelId="{41E6702C-1344-469E-A405-B05EADF2B135}" type="presParOf" srcId="{B468F822-FA45-412D-B478-5A4DC4DF054E}" destId="{453EBD43-11D2-4618-99AF-A40FEDC0C097}" srcOrd="0" destOrd="0" presId="urn:microsoft.com/office/officeart/2005/8/layout/hierarchy3"/>
    <dgm:cxn modelId="{EF805D25-FF54-4346-A4F1-36934235EBAA}" type="presParOf" srcId="{453EBD43-11D2-4618-99AF-A40FEDC0C097}" destId="{BAFF6349-B296-4F4C-80CD-1CE7473A9F90}" srcOrd="0" destOrd="0" presId="urn:microsoft.com/office/officeart/2005/8/layout/hierarchy3"/>
    <dgm:cxn modelId="{370748AD-553C-4C19-A945-6E70D7BAFB9A}" type="presParOf" srcId="{BAFF6349-B296-4F4C-80CD-1CE7473A9F90}" destId="{BC6173FC-5FB0-4E70-8D5C-962BCFCBFD7A}" srcOrd="0" destOrd="0" presId="urn:microsoft.com/office/officeart/2005/8/layout/hierarchy3"/>
    <dgm:cxn modelId="{88CD130B-9F92-403E-BF5D-BF81F8E69E6D}" type="presParOf" srcId="{BAFF6349-B296-4F4C-80CD-1CE7473A9F90}" destId="{3B63C256-E7BD-4FED-A24D-ED2C4F33768A}" srcOrd="1" destOrd="0" presId="urn:microsoft.com/office/officeart/2005/8/layout/hierarchy3"/>
    <dgm:cxn modelId="{F7BDB40E-589A-4A35-A082-882561CA7935}" type="presParOf" srcId="{453EBD43-11D2-4618-99AF-A40FEDC0C097}" destId="{636388E9-B1ED-42D9-BF7B-D39D4493A1B8}" srcOrd="1" destOrd="0" presId="urn:microsoft.com/office/officeart/2005/8/layout/hierarchy3"/>
    <dgm:cxn modelId="{8FC0C48C-9ADA-4826-A861-E90E407E4593}" type="presParOf" srcId="{636388E9-B1ED-42D9-BF7B-D39D4493A1B8}" destId="{159E9CC5-F056-481E-890B-D81D92944806}" srcOrd="0" destOrd="0" presId="urn:microsoft.com/office/officeart/2005/8/layout/hierarchy3"/>
    <dgm:cxn modelId="{CBBE3661-58EB-413A-9D25-8E2A122B9B6E}" type="presParOf" srcId="{636388E9-B1ED-42D9-BF7B-D39D4493A1B8}" destId="{56E95771-CAF8-441F-9C29-95B345C1BC36}" srcOrd="1" destOrd="0" presId="urn:microsoft.com/office/officeart/2005/8/layout/hierarchy3"/>
    <dgm:cxn modelId="{E3E94432-B56A-4C8E-AA39-DE03971F8A1F}" type="presParOf" srcId="{636388E9-B1ED-42D9-BF7B-D39D4493A1B8}" destId="{C9082C2E-3830-4A10-8B86-E47EF69015BA}" srcOrd="2" destOrd="0" presId="urn:microsoft.com/office/officeart/2005/8/layout/hierarchy3"/>
    <dgm:cxn modelId="{8C434D5B-FA9B-459D-8E64-6FA93CFF5751}" type="presParOf" srcId="{636388E9-B1ED-42D9-BF7B-D39D4493A1B8}" destId="{61E2C684-EBD0-485A-A69A-410BAE7028A4}" srcOrd="3" destOrd="0" presId="urn:microsoft.com/office/officeart/2005/8/layout/hierarchy3"/>
    <dgm:cxn modelId="{B9074351-9F48-4F43-9326-E5ED87675381}" type="presParOf" srcId="{636388E9-B1ED-42D9-BF7B-D39D4493A1B8}" destId="{42DCD54D-66BE-465E-9847-73F41B8C7E46}" srcOrd="4" destOrd="0" presId="urn:microsoft.com/office/officeart/2005/8/layout/hierarchy3"/>
    <dgm:cxn modelId="{057C7190-2355-4ED9-BD9C-139BC409F4B2}" type="presParOf" srcId="{636388E9-B1ED-42D9-BF7B-D39D4493A1B8}" destId="{37FAE7F2-3481-4698-9EAC-9A7F7BEDF7E1}" srcOrd="5" destOrd="0" presId="urn:microsoft.com/office/officeart/2005/8/layout/hierarchy3"/>
    <dgm:cxn modelId="{15AD6E55-1EA7-4F4E-AFBB-5E37DA6F7D15}" type="presParOf" srcId="{636388E9-B1ED-42D9-BF7B-D39D4493A1B8}" destId="{8FF4C038-F2EE-417C-9AB4-8C20A1887613}" srcOrd="6" destOrd="0" presId="urn:microsoft.com/office/officeart/2005/8/layout/hierarchy3"/>
    <dgm:cxn modelId="{D8882358-5EAF-447D-8224-3FED1BA77BE7}" type="presParOf" srcId="{636388E9-B1ED-42D9-BF7B-D39D4493A1B8}" destId="{547B328A-F054-4696-8C09-02F540C93386}" srcOrd="7" destOrd="0" presId="urn:microsoft.com/office/officeart/2005/8/layout/hierarchy3"/>
    <dgm:cxn modelId="{3F4E8F02-153F-4133-A070-183140A7CE31}" type="presParOf" srcId="{636388E9-B1ED-42D9-BF7B-D39D4493A1B8}" destId="{ED45CCBB-F338-4FB3-B9E5-EE97818BFDA8}" srcOrd="8" destOrd="0" presId="urn:microsoft.com/office/officeart/2005/8/layout/hierarchy3"/>
    <dgm:cxn modelId="{9C193D6F-C235-42CC-B0BC-245A3527C139}" type="presParOf" srcId="{636388E9-B1ED-42D9-BF7B-D39D4493A1B8}" destId="{BF72B017-1D39-4861-A6DE-10ABF8248ED9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93D8ED-BB81-4D84-91DD-05350B4EFC4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7FD8E-722A-4FE1-A800-A7842B64FACF}">
      <dgm:prSet phldrT="[Text]" custT="1"/>
      <dgm:spPr>
        <a:solidFill>
          <a:srgbClr val="7030A0"/>
        </a:solidFill>
      </dgm:spPr>
      <dgm:t>
        <a:bodyPr/>
        <a:lstStyle/>
        <a:p>
          <a:pPr algn="l"/>
          <a:r>
            <a:rPr lang="en-US" sz="1600" dirty="0" smtClean="0"/>
            <a:t> Some of the core principles for enhancing mobile Web sites are as follows:</a:t>
          </a:r>
          <a:endParaRPr lang="en-US" sz="1600" dirty="0"/>
        </a:p>
      </dgm:t>
    </dgm:pt>
    <dgm:pt modelId="{06F76D9A-D8F2-4984-AAEE-E0B32A6C4132}" type="parTrans" cxnId="{E382A97C-A518-4706-B631-6B3A93EC7B18}">
      <dgm:prSet/>
      <dgm:spPr/>
      <dgm:t>
        <a:bodyPr/>
        <a:lstStyle/>
        <a:p>
          <a:endParaRPr lang="en-US"/>
        </a:p>
      </dgm:t>
    </dgm:pt>
    <dgm:pt modelId="{0C2805D7-4352-470E-89E1-8493C02D9BAB}" type="sibTrans" cxnId="{E382A97C-A518-4706-B631-6B3A93EC7B18}">
      <dgm:prSet/>
      <dgm:spPr/>
      <dgm:t>
        <a:bodyPr/>
        <a:lstStyle/>
        <a:p>
          <a:endParaRPr lang="en-US"/>
        </a:p>
      </dgm:t>
    </dgm:pt>
    <dgm:pt modelId="{D6A3040D-8377-4504-95EA-F17CB7DD2DEA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Basic content and functionality are accessible in all browsers.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8284AD39-911A-4534-9D24-A79788150699}" type="parTrans" cxnId="{FBD974E9-9957-4404-9F93-E7B989C5852A}">
      <dgm:prSet/>
      <dgm:spPr/>
      <dgm:t>
        <a:bodyPr/>
        <a:lstStyle/>
        <a:p>
          <a:endParaRPr lang="en-US"/>
        </a:p>
      </dgm:t>
    </dgm:pt>
    <dgm:pt modelId="{F9217D79-0548-462E-89A1-F2968343EBB4}" type="sibTrans" cxnId="{FBD974E9-9957-4404-9F93-E7B989C5852A}">
      <dgm:prSet/>
      <dgm:spPr/>
      <dgm:t>
        <a:bodyPr/>
        <a:lstStyle/>
        <a:p>
          <a:endParaRPr lang="en-US"/>
        </a:p>
      </dgm:t>
    </dgm:pt>
    <dgm:pt modelId="{D50A3AAC-7505-447E-BD38-9E15D70972CE}">
      <dgm:prSet phldrT="[Text]"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Enhanced layout and behavior must be provided through external style sheets and JavaScript that are linked with the Web pages.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43EAB393-DF1E-40D9-AB3C-142616DE21BC}" type="parTrans" cxnId="{6A1B8788-2705-42C1-B145-50A62A4AB61C}">
      <dgm:prSet/>
      <dgm:spPr/>
      <dgm:t>
        <a:bodyPr/>
        <a:lstStyle/>
        <a:p>
          <a:endParaRPr lang="en-US"/>
        </a:p>
      </dgm:t>
    </dgm:pt>
    <dgm:pt modelId="{D8CAC414-599A-4434-974D-39D5316A46A1}" type="sibTrans" cxnId="{6A1B8788-2705-42C1-B145-50A62A4AB61C}">
      <dgm:prSet/>
      <dgm:spPr/>
      <dgm:t>
        <a:bodyPr/>
        <a:lstStyle/>
        <a:p>
          <a:endParaRPr lang="en-US"/>
        </a:p>
      </dgm:t>
    </dgm:pt>
    <dgm:pt modelId="{9BCA323E-6A5B-4060-8D3D-6F08D535ED50}">
      <dgm:prSet phldrT="[Text]" custT="1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Markup elements used on the pages must have proper semantic.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509048E6-251D-4931-A7B0-05B873F2859C}" type="parTrans" cxnId="{BFAFC433-B178-4F1D-9E33-3E8865CDE914}">
      <dgm:prSet/>
      <dgm:spPr/>
      <dgm:t>
        <a:bodyPr/>
        <a:lstStyle/>
        <a:p>
          <a:endParaRPr lang="en-US"/>
        </a:p>
      </dgm:t>
    </dgm:pt>
    <dgm:pt modelId="{7AA34270-9F85-492D-BFA2-A0C5FB1B272C}" type="sibTrans" cxnId="{BFAFC433-B178-4F1D-9E33-3E8865CDE914}">
      <dgm:prSet/>
      <dgm:spPr/>
      <dgm:t>
        <a:bodyPr/>
        <a:lstStyle/>
        <a:p>
          <a:endParaRPr lang="en-US"/>
        </a:p>
      </dgm:t>
    </dgm:pt>
    <dgm:pt modelId="{167CD2C9-E8D9-4A52-8183-2134B0303310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pPr algn="l"/>
          <a:r>
            <a:rPr lang="en-US" sz="1600" dirty="0" smtClean="0">
              <a:latin typeface="Calibri" pitchFamily="34" charset="0"/>
              <a:cs typeface="Calibri" pitchFamily="34" charset="0"/>
            </a:rPr>
            <a:t>Web browser settings on a user’s device should be considered.</a:t>
          </a:r>
          <a:endParaRPr lang="en-US" sz="1600" dirty="0">
            <a:latin typeface="Calibri" pitchFamily="34" charset="0"/>
            <a:cs typeface="Calibri" pitchFamily="34" charset="0"/>
          </a:endParaRPr>
        </a:p>
      </dgm:t>
    </dgm:pt>
    <dgm:pt modelId="{1990C475-769E-4669-8E9B-EE31BC9965BE}" type="parTrans" cxnId="{48B59A35-3BB1-4079-9C86-91EA97874E37}">
      <dgm:prSet/>
      <dgm:spPr/>
      <dgm:t>
        <a:bodyPr/>
        <a:lstStyle/>
        <a:p>
          <a:endParaRPr lang="en-US"/>
        </a:p>
      </dgm:t>
    </dgm:pt>
    <dgm:pt modelId="{01257336-A840-4420-A762-C9BF615ECAED}" type="sibTrans" cxnId="{48B59A35-3BB1-4079-9C86-91EA97874E37}">
      <dgm:prSet/>
      <dgm:spPr/>
      <dgm:t>
        <a:bodyPr/>
        <a:lstStyle/>
        <a:p>
          <a:endParaRPr lang="en-US"/>
        </a:p>
      </dgm:t>
    </dgm:pt>
    <dgm:pt modelId="{B468F822-FA45-412D-B478-5A4DC4DF054E}" type="pres">
      <dgm:prSet presAssocID="{D393D8ED-BB81-4D84-91DD-05350B4EFC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3EBD43-11D2-4618-99AF-A40FEDC0C097}" type="pres">
      <dgm:prSet presAssocID="{4F57FD8E-722A-4FE1-A800-A7842B64FACF}" presName="root" presStyleCnt="0"/>
      <dgm:spPr/>
    </dgm:pt>
    <dgm:pt modelId="{BAFF6349-B296-4F4C-80CD-1CE7473A9F90}" type="pres">
      <dgm:prSet presAssocID="{4F57FD8E-722A-4FE1-A800-A7842B64FACF}" presName="rootComposite" presStyleCnt="0"/>
      <dgm:spPr/>
    </dgm:pt>
    <dgm:pt modelId="{BC6173FC-5FB0-4E70-8D5C-962BCFCBFD7A}" type="pres">
      <dgm:prSet presAssocID="{4F57FD8E-722A-4FE1-A800-A7842B64FACF}" presName="rootText" presStyleLbl="node1" presStyleIdx="0" presStyleCnt="1" custScaleX="1220148" custScaleY="110825" custLinFactY="-100000" custLinFactNeighborX="11111" custLinFactNeighborY="-127352"/>
      <dgm:spPr/>
      <dgm:t>
        <a:bodyPr/>
        <a:lstStyle/>
        <a:p>
          <a:endParaRPr lang="en-US"/>
        </a:p>
      </dgm:t>
    </dgm:pt>
    <dgm:pt modelId="{3B63C256-E7BD-4FED-A24D-ED2C4F33768A}" type="pres">
      <dgm:prSet presAssocID="{4F57FD8E-722A-4FE1-A800-A7842B64FACF}" presName="rootConnector" presStyleLbl="node1" presStyleIdx="0" presStyleCnt="1"/>
      <dgm:spPr/>
      <dgm:t>
        <a:bodyPr/>
        <a:lstStyle/>
        <a:p>
          <a:endParaRPr lang="en-US"/>
        </a:p>
      </dgm:t>
    </dgm:pt>
    <dgm:pt modelId="{636388E9-B1ED-42D9-BF7B-D39D4493A1B8}" type="pres">
      <dgm:prSet presAssocID="{4F57FD8E-722A-4FE1-A800-A7842B64FACF}" presName="childShape" presStyleCnt="0"/>
      <dgm:spPr/>
    </dgm:pt>
    <dgm:pt modelId="{159E9CC5-F056-481E-890B-D81D92944806}" type="pres">
      <dgm:prSet presAssocID="{8284AD39-911A-4534-9D24-A79788150699}" presName="Name13" presStyleLbl="parChTrans1D2" presStyleIdx="0" presStyleCnt="4"/>
      <dgm:spPr/>
      <dgm:t>
        <a:bodyPr/>
        <a:lstStyle/>
        <a:p>
          <a:endParaRPr lang="en-US"/>
        </a:p>
      </dgm:t>
    </dgm:pt>
    <dgm:pt modelId="{56E95771-CAF8-441F-9C29-95B345C1BC36}" type="pres">
      <dgm:prSet presAssocID="{D6A3040D-8377-4504-95EA-F17CB7DD2DEA}" presName="childText" presStyleLbl="bgAcc1" presStyleIdx="0" presStyleCnt="4" custScaleX="1562194" custScaleY="178611" custLinFactNeighborX="-54514" custLinFactNeighborY="-65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82C2E-3830-4A10-8B86-E47EF69015BA}" type="pres">
      <dgm:prSet presAssocID="{43EAB393-DF1E-40D9-AB3C-142616DE21BC}" presName="Name13" presStyleLbl="parChTrans1D2" presStyleIdx="1" presStyleCnt="4"/>
      <dgm:spPr/>
      <dgm:t>
        <a:bodyPr/>
        <a:lstStyle/>
        <a:p>
          <a:endParaRPr lang="en-US"/>
        </a:p>
      </dgm:t>
    </dgm:pt>
    <dgm:pt modelId="{61E2C684-EBD0-485A-A69A-410BAE7028A4}" type="pres">
      <dgm:prSet presAssocID="{D50A3AAC-7505-447E-BD38-9E15D70972CE}" presName="childText" presStyleLbl="bgAcc1" presStyleIdx="1" presStyleCnt="4" custScaleX="1566601" custScaleY="196375" custLinFactNeighborX="-54514" custLinFactNeighborY="-308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CD54D-66BE-465E-9847-73F41B8C7E46}" type="pres">
      <dgm:prSet presAssocID="{509048E6-251D-4931-A7B0-05B873F2859C}" presName="Name13" presStyleLbl="parChTrans1D2" presStyleIdx="2" presStyleCnt="4"/>
      <dgm:spPr/>
      <dgm:t>
        <a:bodyPr/>
        <a:lstStyle/>
        <a:p>
          <a:endParaRPr lang="en-US"/>
        </a:p>
      </dgm:t>
    </dgm:pt>
    <dgm:pt modelId="{37FAE7F2-3481-4698-9EAC-9A7F7BEDF7E1}" type="pres">
      <dgm:prSet presAssocID="{9BCA323E-6A5B-4060-8D3D-6F08D535ED50}" presName="childText" presStyleLbl="bgAcc1" presStyleIdx="2" presStyleCnt="4" custScaleX="1555781" custScaleY="168623" custLinFactNeighborX="-54514" custLinFactNeighborY="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4C038-F2EE-417C-9AB4-8C20A1887613}" type="pres">
      <dgm:prSet presAssocID="{1990C475-769E-4669-8E9B-EE31BC9965BE}" presName="Name13" presStyleLbl="parChTrans1D2" presStyleIdx="3" presStyleCnt="4"/>
      <dgm:spPr/>
      <dgm:t>
        <a:bodyPr/>
        <a:lstStyle/>
        <a:p>
          <a:endParaRPr lang="en-US"/>
        </a:p>
      </dgm:t>
    </dgm:pt>
    <dgm:pt modelId="{547B328A-F054-4696-8C09-02F540C93386}" type="pres">
      <dgm:prSet presAssocID="{167CD2C9-E8D9-4A52-8183-2134B0303310}" presName="childText" presStyleLbl="bgAcc1" presStyleIdx="3" presStyleCnt="4" custScaleX="1539563" custScaleY="144190" custLinFactNeighborX="-54514" custLinFactNeighborY="30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95A225-77F3-4DD3-ABD2-27605A404CEF}" type="presOf" srcId="{9BCA323E-6A5B-4060-8D3D-6F08D535ED50}" destId="{37FAE7F2-3481-4698-9EAC-9A7F7BEDF7E1}" srcOrd="0" destOrd="0" presId="urn:microsoft.com/office/officeart/2005/8/layout/hierarchy3"/>
    <dgm:cxn modelId="{FBD974E9-9957-4404-9F93-E7B989C5852A}" srcId="{4F57FD8E-722A-4FE1-A800-A7842B64FACF}" destId="{D6A3040D-8377-4504-95EA-F17CB7DD2DEA}" srcOrd="0" destOrd="0" parTransId="{8284AD39-911A-4534-9D24-A79788150699}" sibTransId="{F9217D79-0548-462E-89A1-F2968343EBB4}"/>
    <dgm:cxn modelId="{15F1F5E3-A087-4BCF-90C6-EEA421783C44}" type="presOf" srcId="{4F57FD8E-722A-4FE1-A800-A7842B64FACF}" destId="{BC6173FC-5FB0-4E70-8D5C-962BCFCBFD7A}" srcOrd="0" destOrd="0" presId="urn:microsoft.com/office/officeart/2005/8/layout/hierarchy3"/>
    <dgm:cxn modelId="{9F447739-D55D-44E5-91F6-C938C948F08F}" type="presOf" srcId="{43EAB393-DF1E-40D9-AB3C-142616DE21BC}" destId="{C9082C2E-3830-4A10-8B86-E47EF69015BA}" srcOrd="0" destOrd="0" presId="urn:microsoft.com/office/officeart/2005/8/layout/hierarchy3"/>
    <dgm:cxn modelId="{2E75EDFF-28F8-43B1-84F8-466D187FCF5F}" type="presOf" srcId="{4F57FD8E-722A-4FE1-A800-A7842B64FACF}" destId="{3B63C256-E7BD-4FED-A24D-ED2C4F33768A}" srcOrd="1" destOrd="0" presId="urn:microsoft.com/office/officeart/2005/8/layout/hierarchy3"/>
    <dgm:cxn modelId="{48B59A35-3BB1-4079-9C86-91EA97874E37}" srcId="{4F57FD8E-722A-4FE1-A800-A7842B64FACF}" destId="{167CD2C9-E8D9-4A52-8183-2134B0303310}" srcOrd="3" destOrd="0" parTransId="{1990C475-769E-4669-8E9B-EE31BC9965BE}" sibTransId="{01257336-A840-4420-A762-C9BF615ECAED}"/>
    <dgm:cxn modelId="{9B7309AE-D76A-4C37-BE55-B7123F0C3473}" type="presOf" srcId="{D50A3AAC-7505-447E-BD38-9E15D70972CE}" destId="{61E2C684-EBD0-485A-A69A-410BAE7028A4}" srcOrd="0" destOrd="0" presId="urn:microsoft.com/office/officeart/2005/8/layout/hierarchy3"/>
    <dgm:cxn modelId="{BFAFC433-B178-4F1D-9E33-3E8865CDE914}" srcId="{4F57FD8E-722A-4FE1-A800-A7842B64FACF}" destId="{9BCA323E-6A5B-4060-8D3D-6F08D535ED50}" srcOrd="2" destOrd="0" parTransId="{509048E6-251D-4931-A7B0-05B873F2859C}" sibTransId="{7AA34270-9F85-492D-BFA2-A0C5FB1B272C}"/>
    <dgm:cxn modelId="{091F6878-0714-43CA-9FFD-D5CFE501AD3D}" type="presOf" srcId="{8284AD39-911A-4534-9D24-A79788150699}" destId="{159E9CC5-F056-481E-890B-D81D92944806}" srcOrd="0" destOrd="0" presId="urn:microsoft.com/office/officeart/2005/8/layout/hierarchy3"/>
    <dgm:cxn modelId="{76A671A2-A619-4AE4-A6AC-7709A08F6747}" type="presOf" srcId="{D393D8ED-BB81-4D84-91DD-05350B4EFC40}" destId="{B468F822-FA45-412D-B478-5A4DC4DF054E}" srcOrd="0" destOrd="0" presId="urn:microsoft.com/office/officeart/2005/8/layout/hierarchy3"/>
    <dgm:cxn modelId="{6A1B8788-2705-42C1-B145-50A62A4AB61C}" srcId="{4F57FD8E-722A-4FE1-A800-A7842B64FACF}" destId="{D50A3AAC-7505-447E-BD38-9E15D70972CE}" srcOrd="1" destOrd="0" parTransId="{43EAB393-DF1E-40D9-AB3C-142616DE21BC}" sibTransId="{D8CAC414-599A-4434-974D-39D5316A46A1}"/>
    <dgm:cxn modelId="{9C83A390-A923-4CD3-8167-F31C147286EE}" type="presOf" srcId="{167CD2C9-E8D9-4A52-8183-2134B0303310}" destId="{547B328A-F054-4696-8C09-02F540C93386}" srcOrd="0" destOrd="0" presId="urn:microsoft.com/office/officeart/2005/8/layout/hierarchy3"/>
    <dgm:cxn modelId="{B430D7A7-D77E-4A91-8078-5A1D3015C981}" type="presOf" srcId="{D6A3040D-8377-4504-95EA-F17CB7DD2DEA}" destId="{56E95771-CAF8-441F-9C29-95B345C1BC36}" srcOrd="0" destOrd="0" presId="urn:microsoft.com/office/officeart/2005/8/layout/hierarchy3"/>
    <dgm:cxn modelId="{81767278-B942-4326-B6CF-5691DFC2EEBB}" type="presOf" srcId="{1990C475-769E-4669-8E9B-EE31BC9965BE}" destId="{8FF4C038-F2EE-417C-9AB4-8C20A1887613}" srcOrd="0" destOrd="0" presId="urn:microsoft.com/office/officeart/2005/8/layout/hierarchy3"/>
    <dgm:cxn modelId="{E382A97C-A518-4706-B631-6B3A93EC7B18}" srcId="{D393D8ED-BB81-4D84-91DD-05350B4EFC40}" destId="{4F57FD8E-722A-4FE1-A800-A7842B64FACF}" srcOrd="0" destOrd="0" parTransId="{06F76D9A-D8F2-4984-AAEE-E0B32A6C4132}" sibTransId="{0C2805D7-4352-470E-89E1-8493C02D9BAB}"/>
    <dgm:cxn modelId="{F1559F72-B02A-44B5-8344-FDA66339065C}" type="presOf" srcId="{509048E6-251D-4931-A7B0-05B873F2859C}" destId="{42DCD54D-66BE-465E-9847-73F41B8C7E46}" srcOrd="0" destOrd="0" presId="urn:microsoft.com/office/officeart/2005/8/layout/hierarchy3"/>
    <dgm:cxn modelId="{6526DC1B-E8A9-4AB5-8C57-049C5B8B3047}" type="presParOf" srcId="{B468F822-FA45-412D-B478-5A4DC4DF054E}" destId="{453EBD43-11D2-4618-99AF-A40FEDC0C097}" srcOrd="0" destOrd="0" presId="urn:microsoft.com/office/officeart/2005/8/layout/hierarchy3"/>
    <dgm:cxn modelId="{56A6E2AF-C9A0-4465-8FCC-D2832C0D89EA}" type="presParOf" srcId="{453EBD43-11D2-4618-99AF-A40FEDC0C097}" destId="{BAFF6349-B296-4F4C-80CD-1CE7473A9F90}" srcOrd="0" destOrd="0" presId="urn:microsoft.com/office/officeart/2005/8/layout/hierarchy3"/>
    <dgm:cxn modelId="{4B33054B-DAC7-4F49-95D2-397954229F0C}" type="presParOf" srcId="{BAFF6349-B296-4F4C-80CD-1CE7473A9F90}" destId="{BC6173FC-5FB0-4E70-8D5C-962BCFCBFD7A}" srcOrd="0" destOrd="0" presId="urn:microsoft.com/office/officeart/2005/8/layout/hierarchy3"/>
    <dgm:cxn modelId="{D6B2E505-AA76-488E-8ADA-52A117C7BAAC}" type="presParOf" srcId="{BAFF6349-B296-4F4C-80CD-1CE7473A9F90}" destId="{3B63C256-E7BD-4FED-A24D-ED2C4F33768A}" srcOrd="1" destOrd="0" presId="urn:microsoft.com/office/officeart/2005/8/layout/hierarchy3"/>
    <dgm:cxn modelId="{226FBFEA-BB62-401A-AA3D-7D074C7F9067}" type="presParOf" srcId="{453EBD43-11D2-4618-99AF-A40FEDC0C097}" destId="{636388E9-B1ED-42D9-BF7B-D39D4493A1B8}" srcOrd="1" destOrd="0" presId="urn:microsoft.com/office/officeart/2005/8/layout/hierarchy3"/>
    <dgm:cxn modelId="{CAEC6E0D-2160-40B0-9E94-FD85366D2782}" type="presParOf" srcId="{636388E9-B1ED-42D9-BF7B-D39D4493A1B8}" destId="{159E9CC5-F056-481E-890B-D81D92944806}" srcOrd="0" destOrd="0" presId="urn:microsoft.com/office/officeart/2005/8/layout/hierarchy3"/>
    <dgm:cxn modelId="{CE65CDCC-B666-471B-B946-91C4A5E1A379}" type="presParOf" srcId="{636388E9-B1ED-42D9-BF7B-D39D4493A1B8}" destId="{56E95771-CAF8-441F-9C29-95B345C1BC36}" srcOrd="1" destOrd="0" presId="urn:microsoft.com/office/officeart/2005/8/layout/hierarchy3"/>
    <dgm:cxn modelId="{E7468097-E955-429C-A83C-CAE8233539C4}" type="presParOf" srcId="{636388E9-B1ED-42D9-BF7B-D39D4493A1B8}" destId="{C9082C2E-3830-4A10-8B86-E47EF69015BA}" srcOrd="2" destOrd="0" presId="urn:microsoft.com/office/officeart/2005/8/layout/hierarchy3"/>
    <dgm:cxn modelId="{A9EB3BF4-9D00-44A5-A034-76AAB3AD3FB4}" type="presParOf" srcId="{636388E9-B1ED-42D9-BF7B-D39D4493A1B8}" destId="{61E2C684-EBD0-485A-A69A-410BAE7028A4}" srcOrd="3" destOrd="0" presId="urn:microsoft.com/office/officeart/2005/8/layout/hierarchy3"/>
    <dgm:cxn modelId="{70D60F9B-C429-445A-8638-DE59595ECEF0}" type="presParOf" srcId="{636388E9-B1ED-42D9-BF7B-D39D4493A1B8}" destId="{42DCD54D-66BE-465E-9847-73F41B8C7E46}" srcOrd="4" destOrd="0" presId="urn:microsoft.com/office/officeart/2005/8/layout/hierarchy3"/>
    <dgm:cxn modelId="{E9B60FAF-C259-4E0D-89BE-E35B4F5A9F67}" type="presParOf" srcId="{636388E9-B1ED-42D9-BF7B-D39D4493A1B8}" destId="{37FAE7F2-3481-4698-9EAC-9A7F7BEDF7E1}" srcOrd="5" destOrd="0" presId="urn:microsoft.com/office/officeart/2005/8/layout/hierarchy3"/>
    <dgm:cxn modelId="{68C9A03D-C732-42D5-BC27-3704B4DE322E}" type="presParOf" srcId="{636388E9-B1ED-42D9-BF7B-D39D4493A1B8}" destId="{8FF4C038-F2EE-417C-9AB4-8C20A1887613}" srcOrd="6" destOrd="0" presId="urn:microsoft.com/office/officeart/2005/8/layout/hierarchy3"/>
    <dgm:cxn modelId="{A1F02F79-300E-4F4C-A879-8DA114505422}" type="presParOf" srcId="{636388E9-B1ED-42D9-BF7B-D39D4493A1B8}" destId="{547B328A-F054-4696-8C09-02F540C93386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018682-F920-4DE4-848B-9A1180AFE0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AF9682-B1F8-4E02-A34A-E6BC34DCCA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Use of HTML tables</a:t>
          </a:r>
          <a:endParaRPr lang="en-US" sz="1600" b="1" dirty="0"/>
        </a:p>
      </dgm:t>
    </dgm:pt>
    <dgm:pt modelId="{51AABED0-CE9E-4EF0-9C33-94D5FD22E4B5}" type="parTrans" cxnId="{D335EBA5-5137-46D3-8A15-D24BAA65ECE0}">
      <dgm:prSet/>
      <dgm:spPr/>
      <dgm:t>
        <a:bodyPr/>
        <a:lstStyle/>
        <a:p>
          <a:endParaRPr lang="en-US"/>
        </a:p>
      </dgm:t>
    </dgm:pt>
    <dgm:pt modelId="{29F01021-BD6F-4C1D-B789-253439A9C9DE}" type="sibTrans" cxnId="{D335EBA5-5137-46D3-8A15-D24BAA65ECE0}">
      <dgm:prSet/>
      <dgm:spPr/>
      <dgm:t>
        <a:bodyPr/>
        <a:lstStyle/>
        <a:p>
          <a:endParaRPr lang="en-US"/>
        </a:p>
      </dgm:t>
    </dgm:pt>
    <dgm:pt modelId="{DD2972BB-86F5-43ED-95EB-0E6235EE415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Use of frames</a:t>
          </a:r>
          <a:endParaRPr lang="en-US" sz="1600" b="1" dirty="0"/>
        </a:p>
      </dgm:t>
    </dgm:pt>
    <dgm:pt modelId="{D39F6C01-923D-4B2C-9441-495951EBA3D8}" type="parTrans" cxnId="{11220FF1-A552-439F-A177-966DDF5D71E3}">
      <dgm:prSet/>
      <dgm:spPr/>
      <dgm:t>
        <a:bodyPr/>
        <a:lstStyle/>
        <a:p>
          <a:endParaRPr lang="en-US"/>
        </a:p>
      </dgm:t>
    </dgm:pt>
    <dgm:pt modelId="{53A88CDB-A6B1-40B6-978D-1514548A3D8B}" type="sibTrans" cxnId="{11220FF1-A552-439F-A177-966DDF5D71E3}">
      <dgm:prSet/>
      <dgm:spPr/>
      <dgm:t>
        <a:bodyPr/>
        <a:lstStyle/>
        <a:p>
          <a:endParaRPr lang="en-US"/>
        </a:p>
      </dgm:t>
    </dgm:pt>
    <dgm:pt modelId="{3A238C8B-31F0-40F7-B9EC-E53169E5539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As the screen size of mobile devices is small, so the use of tables in layouts should be avoided. </a:t>
          </a:r>
          <a:endParaRPr lang="en-US" sz="1400" dirty="0"/>
        </a:p>
      </dgm:t>
    </dgm:pt>
    <dgm:pt modelId="{BD484845-0919-4237-BFD4-636E1E810D3F}" type="parTrans" cxnId="{49F6D0AB-FA42-40CC-B8AB-828932341361}">
      <dgm:prSet/>
      <dgm:spPr/>
      <dgm:t>
        <a:bodyPr/>
        <a:lstStyle/>
        <a:p>
          <a:endParaRPr lang="en-US"/>
        </a:p>
      </dgm:t>
    </dgm:pt>
    <dgm:pt modelId="{7D267695-1A6C-4A54-9064-D4A2AC20FE80}" type="sibTrans" cxnId="{49F6D0AB-FA42-40CC-B8AB-828932341361}">
      <dgm:prSet/>
      <dgm:spPr/>
      <dgm:t>
        <a:bodyPr/>
        <a:lstStyle/>
        <a:p>
          <a:endParaRPr lang="en-US"/>
        </a:p>
      </dgm:t>
    </dgm:pt>
    <dgm:pt modelId="{0BE71C6B-AB23-42F8-8530-ACCE65770C5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Many mobile devices do not provide the support for frames due to usability problems. </a:t>
          </a:r>
          <a:endParaRPr lang="en-US" sz="1400" dirty="0"/>
        </a:p>
      </dgm:t>
    </dgm:pt>
    <dgm:pt modelId="{308B6FAC-DF33-46CE-8CE5-F1646D84FDB5}" type="parTrans" cxnId="{27D4389D-BD9E-4B9B-9A00-F2098BBADE34}">
      <dgm:prSet/>
      <dgm:spPr/>
      <dgm:t>
        <a:bodyPr/>
        <a:lstStyle/>
        <a:p>
          <a:endParaRPr lang="en-US"/>
        </a:p>
      </dgm:t>
    </dgm:pt>
    <dgm:pt modelId="{9223DA28-1101-4C6A-AC42-5D5C9AF21025}" type="sibTrans" cxnId="{27D4389D-BD9E-4B9B-9A00-F2098BBADE34}">
      <dgm:prSet/>
      <dgm:spPr/>
      <dgm:t>
        <a:bodyPr/>
        <a:lstStyle/>
        <a:p>
          <a:endParaRPr lang="en-US"/>
        </a:p>
      </dgm:t>
    </dgm:pt>
    <dgm:pt modelId="{E20D9B98-6719-4627-9D59-1179941BBBC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Use of graphics</a:t>
          </a:r>
          <a:endParaRPr lang="en-US" sz="1600" b="1" dirty="0"/>
        </a:p>
      </dgm:t>
    </dgm:pt>
    <dgm:pt modelId="{379C388F-F37A-4AD8-86D4-388FCDF33F0D}" type="parTrans" cxnId="{0C5FFA76-4743-43D2-A87F-B5C35AACA26E}">
      <dgm:prSet/>
      <dgm:spPr/>
      <dgm:t>
        <a:bodyPr/>
        <a:lstStyle/>
        <a:p>
          <a:endParaRPr lang="en-US"/>
        </a:p>
      </dgm:t>
    </dgm:pt>
    <dgm:pt modelId="{73428130-6D42-43AC-AEB3-4F6788A0071F}" type="sibTrans" cxnId="{0C5FFA76-4743-43D2-A87F-B5C35AACA26E}">
      <dgm:prSet/>
      <dgm:spPr/>
      <dgm:t>
        <a:bodyPr/>
        <a:lstStyle/>
        <a:p>
          <a:endParaRPr lang="en-US"/>
        </a:p>
      </dgm:t>
    </dgm:pt>
    <dgm:pt modelId="{C04A91E6-0399-4FA6-849B-4D70518038C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600" b="1" dirty="0" smtClean="0"/>
            <a:t>Pop-up windows</a:t>
          </a:r>
          <a:endParaRPr lang="en-US" sz="1600" b="1" dirty="0"/>
        </a:p>
      </dgm:t>
    </dgm:pt>
    <dgm:pt modelId="{EC7B69E8-2054-45DC-A8DE-8A336AD00AA9}" type="parTrans" cxnId="{42F38D73-045E-42E3-BA48-07D9077C3D61}">
      <dgm:prSet/>
      <dgm:spPr/>
      <dgm:t>
        <a:bodyPr/>
        <a:lstStyle/>
        <a:p>
          <a:endParaRPr lang="en-US"/>
        </a:p>
      </dgm:t>
    </dgm:pt>
    <dgm:pt modelId="{61345F30-84D2-44EA-A892-3858E5B17B97}" type="sibTrans" cxnId="{42F38D73-045E-42E3-BA48-07D9077C3D61}">
      <dgm:prSet/>
      <dgm:spPr/>
      <dgm:t>
        <a:bodyPr/>
        <a:lstStyle/>
        <a:p>
          <a:endParaRPr lang="en-US"/>
        </a:p>
      </dgm:t>
    </dgm:pt>
    <dgm:pt modelId="{7344949D-D1AF-4832-9374-05DD582A42DB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 Web sites with pop-up windows makes the site impractical to work with.</a:t>
          </a:r>
          <a:endParaRPr lang="en-US" sz="1400" dirty="0"/>
        </a:p>
      </dgm:t>
    </dgm:pt>
    <dgm:pt modelId="{A2332D5F-AFB7-47AC-8B62-C81CFA18E0D3}" type="parTrans" cxnId="{E9571F30-618E-4920-8FCF-DF3EE1245782}">
      <dgm:prSet/>
      <dgm:spPr/>
      <dgm:t>
        <a:bodyPr/>
        <a:lstStyle/>
        <a:p>
          <a:endParaRPr lang="en-US"/>
        </a:p>
      </dgm:t>
    </dgm:pt>
    <dgm:pt modelId="{4A5847F7-4CD3-4564-B091-B5032D01FC10}" type="sibTrans" cxnId="{E9571F30-618E-4920-8FCF-DF3EE1245782}">
      <dgm:prSet/>
      <dgm:spPr/>
      <dgm:t>
        <a:bodyPr/>
        <a:lstStyle/>
        <a:p>
          <a:endParaRPr lang="en-US"/>
        </a:p>
      </dgm:t>
    </dgm:pt>
    <dgm:pt modelId="{95C9B7B5-33C7-4020-ABC5-A4873E858A2E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The use of graphics increases download time of the pages. </a:t>
          </a:r>
          <a:endParaRPr lang="en-US" sz="1400" dirty="0"/>
        </a:p>
      </dgm:t>
    </dgm:pt>
    <dgm:pt modelId="{4CA06F6B-9325-4EB9-AB66-F1E4D6779711}" type="parTrans" cxnId="{51310847-4700-436B-B437-2F77E4119514}">
      <dgm:prSet/>
      <dgm:spPr/>
      <dgm:t>
        <a:bodyPr/>
        <a:lstStyle/>
        <a:p>
          <a:endParaRPr lang="en-US"/>
        </a:p>
      </dgm:t>
    </dgm:pt>
    <dgm:pt modelId="{1A48D9B4-D8AD-4390-9F21-2CB54526AC65}" type="sibTrans" cxnId="{51310847-4700-436B-B437-2F77E4119514}">
      <dgm:prSet/>
      <dgm:spPr/>
      <dgm:t>
        <a:bodyPr/>
        <a:lstStyle/>
        <a:p>
          <a:endParaRPr lang="en-US"/>
        </a:p>
      </dgm:t>
    </dgm:pt>
    <dgm:pt modelId="{98292166-6ED1-4E5B-900B-79BEB2150AED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It makes the scrolling difficult and also slows down the page loading in the browser.</a:t>
          </a:r>
          <a:endParaRPr lang="en-US" sz="1400" dirty="0"/>
        </a:p>
      </dgm:t>
    </dgm:pt>
    <dgm:pt modelId="{5F3C29EE-82E2-472C-A979-91B4192ADA95}" type="parTrans" cxnId="{83AD1845-639E-4C0A-BD9E-0AA9D1A43049}">
      <dgm:prSet/>
      <dgm:spPr/>
      <dgm:t>
        <a:bodyPr/>
        <a:lstStyle/>
        <a:p>
          <a:endParaRPr lang="en-US"/>
        </a:p>
      </dgm:t>
    </dgm:pt>
    <dgm:pt modelId="{804DC40A-9957-405F-9991-178EAF3F9F7E}" type="sibTrans" cxnId="{83AD1845-639E-4C0A-BD9E-0AA9D1A43049}">
      <dgm:prSet/>
      <dgm:spPr/>
      <dgm:t>
        <a:bodyPr/>
        <a:lstStyle/>
        <a:p>
          <a:endParaRPr lang="en-US"/>
        </a:p>
      </dgm:t>
    </dgm:pt>
    <dgm:pt modelId="{0A4EB5D3-7301-4948-B6B1-2F035567ABA1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 Also, all mobile browsers do not provide support for them.</a:t>
          </a:r>
          <a:endParaRPr lang="en-US" sz="1400" dirty="0"/>
        </a:p>
      </dgm:t>
    </dgm:pt>
    <dgm:pt modelId="{A59F5097-2C07-4E4D-A4DF-AA54C6273ECD}" type="parTrans" cxnId="{80CC77DE-5A68-4D78-A3A8-7FE043B5DF49}">
      <dgm:prSet/>
      <dgm:spPr/>
      <dgm:t>
        <a:bodyPr/>
        <a:lstStyle/>
        <a:p>
          <a:endParaRPr lang="en-US"/>
        </a:p>
      </dgm:t>
    </dgm:pt>
    <dgm:pt modelId="{CD8B6695-6016-4B4B-823B-614BB6F5B487}" type="sibTrans" cxnId="{80CC77DE-5A68-4D78-A3A8-7FE043B5DF49}">
      <dgm:prSet/>
      <dgm:spPr/>
      <dgm:t>
        <a:bodyPr/>
        <a:lstStyle/>
        <a:p>
          <a:endParaRPr lang="en-US"/>
        </a:p>
      </dgm:t>
    </dgm:pt>
    <dgm:pt modelId="{D02BAE36-D38F-4872-A397-C824B660057D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Also, they can obstruct the layout of the old mobile browsers, resulting in incorrect display of the page.</a:t>
          </a:r>
          <a:endParaRPr lang="en-US" sz="1400" dirty="0"/>
        </a:p>
      </dgm:t>
    </dgm:pt>
    <dgm:pt modelId="{A54C831D-E15F-47D0-99E3-72F2F0F906C4}" type="parTrans" cxnId="{0C0A1B90-7C6D-4243-B29C-9C19AD3557E8}">
      <dgm:prSet/>
      <dgm:spPr/>
      <dgm:t>
        <a:bodyPr/>
        <a:lstStyle/>
        <a:p>
          <a:endParaRPr lang="en-US"/>
        </a:p>
      </dgm:t>
    </dgm:pt>
    <dgm:pt modelId="{4346A29C-E4DC-498A-AC3C-DFE56EA0E1CE}" type="sibTrans" cxnId="{0C0A1B90-7C6D-4243-B29C-9C19AD3557E8}">
      <dgm:prSet/>
      <dgm:spPr/>
      <dgm:t>
        <a:bodyPr/>
        <a:lstStyle/>
        <a:p>
          <a:endParaRPr lang="en-US"/>
        </a:p>
      </dgm:t>
    </dgm:pt>
    <dgm:pt modelId="{1CACEFAE-98A9-4DDA-B0BA-550193FE7B9C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400" dirty="0" smtClean="0"/>
            <a:t>Also, the HTML5 new specification does not provide the support for frames. </a:t>
          </a:r>
          <a:endParaRPr lang="en-US" sz="1400" dirty="0"/>
        </a:p>
      </dgm:t>
    </dgm:pt>
    <dgm:pt modelId="{C2B52863-4F4B-43CD-8AAB-B0485F0005F3}" type="parTrans" cxnId="{FEFF9834-C49D-42FC-9DF7-EBBA6F432912}">
      <dgm:prSet/>
      <dgm:spPr/>
      <dgm:t>
        <a:bodyPr/>
        <a:lstStyle/>
        <a:p>
          <a:endParaRPr lang="en-US"/>
        </a:p>
      </dgm:t>
    </dgm:pt>
    <dgm:pt modelId="{0E4EF595-96AE-41DF-AAF8-1C75F7F36B30}" type="sibTrans" cxnId="{FEFF9834-C49D-42FC-9DF7-EBBA6F432912}">
      <dgm:prSet/>
      <dgm:spPr/>
      <dgm:t>
        <a:bodyPr/>
        <a:lstStyle/>
        <a:p>
          <a:endParaRPr lang="en-US"/>
        </a:p>
      </dgm:t>
    </dgm:pt>
    <dgm:pt modelId="{35B9770D-CA92-443B-8E98-61B8397B238F}" type="pres">
      <dgm:prSet presAssocID="{9E018682-F920-4DE4-848B-9A1180AFE0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73A6B5-DC7A-437A-B45A-5718DC69EABD}" type="pres">
      <dgm:prSet presAssocID="{0EAF9682-B1F8-4E02-A34A-E6BC34DCCA96}" presName="parentLin" presStyleCnt="0"/>
      <dgm:spPr/>
    </dgm:pt>
    <dgm:pt modelId="{E736F3BE-881B-4B2E-9BA6-B26B41AC01E6}" type="pres">
      <dgm:prSet presAssocID="{0EAF9682-B1F8-4E02-A34A-E6BC34DCCA9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F89E510D-1EE2-46EE-81BE-70A29F00E6DE}" type="pres">
      <dgm:prSet presAssocID="{0EAF9682-B1F8-4E02-A34A-E6BC34DCCA96}" presName="parentText" presStyleLbl="node1" presStyleIdx="0" presStyleCnt="4" custScaleX="103932" custScaleY="87433" custLinFactNeighborX="-40000" custLinFactNeighborY="-91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E932B-1D19-4F55-8CFF-667490D2A380}" type="pres">
      <dgm:prSet presAssocID="{0EAF9682-B1F8-4E02-A34A-E6BC34DCCA96}" presName="negativeSpace" presStyleCnt="0"/>
      <dgm:spPr/>
    </dgm:pt>
    <dgm:pt modelId="{A3A48043-0B63-489A-B90C-A566B8DF0AB2}" type="pres">
      <dgm:prSet presAssocID="{0EAF9682-B1F8-4E02-A34A-E6BC34DCCA96}" presName="childText" presStyleLbl="conFgAcc1" presStyleIdx="0" presStyleCnt="4" custLinFactNeighborY="-8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D44FA-DC0A-46CE-B62A-D6474139B106}" type="pres">
      <dgm:prSet presAssocID="{29F01021-BD6F-4C1D-B789-253439A9C9DE}" presName="spaceBetweenRectangles" presStyleCnt="0"/>
      <dgm:spPr/>
    </dgm:pt>
    <dgm:pt modelId="{CF90BFC0-CC62-4D4B-B77C-328420D261E1}" type="pres">
      <dgm:prSet presAssocID="{C04A91E6-0399-4FA6-849B-4D70518038CE}" presName="parentLin" presStyleCnt="0"/>
      <dgm:spPr/>
    </dgm:pt>
    <dgm:pt modelId="{2E0782FE-619F-4333-9993-8DF7C0EA2F3C}" type="pres">
      <dgm:prSet presAssocID="{C04A91E6-0399-4FA6-849B-4D70518038CE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E316CCE-3D49-46EA-9077-BB003E681DE3}" type="pres">
      <dgm:prSet presAssocID="{C04A91E6-0399-4FA6-849B-4D70518038CE}" presName="parentText" presStyleLbl="node1" presStyleIdx="1" presStyleCnt="4" custLinFactNeighborX="-40000" custLinFactNeighborY="67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AFA51-1F20-4C0B-A3A2-5F78B804B3EC}" type="pres">
      <dgm:prSet presAssocID="{C04A91E6-0399-4FA6-849B-4D70518038CE}" presName="negativeSpace" presStyleCnt="0"/>
      <dgm:spPr/>
    </dgm:pt>
    <dgm:pt modelId="{0FA99EF7-26BA-4C9D-8B5F-4FC37D13DAFE}" type="pres">
      <dgm:prSet presAssocID="{C04A91E6-0399-4FA6-849B-4D70518038CE}" presName="childText" presStyleLbl="conFgAcc1" presStyleIdx="1" presStyleCnt="4" custLinFactNeighborY="129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FE0D-FCA3-4FAF-BC67-D1801D6C47C4}" type="pres">
      <dgm:prSet presAssocID="{61345F30-84D2-44EA-A892-3858E5B17B97}" presName="spaceBetweenRectangles" presStyleCnt="0"/>
      <dgm:spPr/>
    </dgm:pt>
    <dgm:pt modelId="{876A9311-3756-4C25-B8DB-30A6E8921B9A}" type="pres">
      <dgm:prSet presAssocID="{E20D9B98-6719-4627-9D59-1179941BBBC0}" presName="parentLin" presStyleCnt="0"/>
      <dgm:spPr/>
    </dgm:pt>
    <dgm:pt modelId="{E3BF2A8A-2727-42EA-B04E-2D24BCA6A2AC}" type="pres">
      <dgm:prSet presAssocID="{E20D9B98-6719-4627-9D59-1179941BBBC0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36D48B82-D8CC-446A-8DCD-8F18ED61D6BB}" type="pres">
      <dgm:prSet presAssocID="{E20D9B98-6719-4627-9D59-1179941BBBC0}" presName="parentText" presStyleLbl="node1" presStyleIdx="2" presStyleCnt="4" custLinFactNeighborX="-40000" custLinFactNeighborY="101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7FAA1-C5B7-4384-8139-F3145DCA518C}" type="pres">
      <dgm:prSet presAssocID="{E20D9B98-6719-4627-9D59-1179941BBBC0}" presName="negativeSpace" presStyleCnt="0"/>
      <dgm:spPr/>
    </dgm:pt>
    <dgm:pt modelId="{46F838AE-282E-44EC-A34B-E9DF93883544}" type="pres">
      <dgm:prSet presAssocID="{E20D9B98-6719-4627-9D59-1179941BBBC0}" presName="childText" presStyleLbl="conFgAcc1" presStyleIdx="2" presStyleCnt="4" custLinFactNeighborY="15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1486B-5C8F-42D1-AF6C-31275252A458}" type="pres">
      <dgm:prSet presAssocID="{73428130-6D42-43AC-AEB3-4F6788A0071F}" presName="spaceBetweenRectangles" presStyleCnt="0"/>
      <dgm:spPr/>
    </dgm:pt>
    <dgm:pt modelId="{6AC97F89-B2F6-49D8-9F5E-204CF7773244}" type="pres">
      <dgm:prSet presAssocID="{DD2972BB-86F5-43ED-95EB-0E6235EE415E}" presName="parentLin" presStyleCnt="0"/>
      <dgm:spPr/>
    </dgm:pt>
    <dgm:pt modelId="{F2D1EC00-5936-4507-A1B3-ADE919C81521}" type="pres">
      <dgm:prSet presAssocID="{DD2972BB-86F5-43ED-95EB-0E6235EE415E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39270827-321C-487D-8701-D3C791DADC60}" type="pres">
      <dgm:prSet presAssocID="{DD2972BB-86F5-43ED-95EB-0E6235EE415E}" presName="parentText" presStyleLbl="node1" presStyleIdx="3" presStyleCnt="4" custScaleX="103933" custScaleY="87969" custLinFactNeighborX="-36984" custLinFactNeighborY="2245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5FD3D-80F8-4246-80C8-41686BF3ECAC}" type="pres">
      <dgm:prSet presAssocID="{DD2972BB-86F5-43ED-95EB-0E6235EE415E}" presName="negativeSpace" presStyleCnt="0"/>
      <dgm:spPr/>
    </dgm:pt>
    <dgm:pt modelId="{E5F8AC0D-C818-46D2-8191-251E5BC620F9}" type="pres">
      <dgm:prSet presAssocID="{DD2972BB-86F5-43ED-95EB-0E6235EE415E}" presName="childText" presStyleLbl="conFgAcc1" presStyleIdx="3" presStyleCnt="4" custLinFactNeighborY="22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2322EF-5383-4EC5-87D5-CA321BFFC3E9}" type="presOf" srcId="{C04A91E6-0399-4FA6-849B-4D70518038CE}" destId="{2E0782FE-619F-4333-9993-8DF7C0EA2F3C}" srcOrd="0" destOrd="0" presId="urn:microsoft.com/office/officeart/2005/8/layout/list1"/>
    <dgm:cxn modelId="{27D4389D-BD9E-4B9B-9A00-F2098BBADE34}" srcId="{DD2972BB-86F5-43ED-95EB-0E6235EE415E}" destId="{0BE71C6B-AB23-42F8-8530-ACCE65770C59}" srcOrd="0" destOrd="0" parTransId="{308B6FAC-DF33-46CE-8CE5-F1646D84FDB5}" sibTransId="{9223DA28-1101-4C6A-AC42-5D5C9AF21025}"/>
    <dgm:cxn modelId="{80CC77DE-5A68-4D78-A3A8-7FE043B5DF49}" srcId="{C04A91E6-0399-4FA6-849B-4D70518038CE}" destId="{0A4EB5D3-7301-4948-B6B1-2F035567ABA1}" srcOrd="1" destOrd="0" parTransId="{A59F5097-2C07-4E4D-A4DF-AA54C6273ECD}" sibTransId="{CD8B6695-6016-4B4B-823B-614BB6F5B487}"/>
    <dgm:cxn modelId="{26B9F0EC-BF32-4E1F-94DD-9F765E60014E}" type="presOf" srcId="{1CACEFAE-98A9-4DDA-B0BA-550193FE7B9C}" destId="{E5F8AC0D-C818-46D2-8191-251E5BC620F9}" srcOrd="0" destOrd="1" presId="urn:microsoft.com/office/officeart/2005/8/layout/list1"/>
    <dgm:cxn modelId="{51310847-4700-436B-B437-2F77E4119514}" srcId="{E20D9B98-6719-4627-9D59-1179941BBBC0}" destId="{95C9B7B5-33C7-4020-ABC5-A4873E858A2E}" srcOrd="0" destOrd="0" parTransId="{4CA06F6B-9325-4EB9-AB66-F1E4D6779711}" sibTransId="{1A48D9B4-D8AD-4390-9F21-2CB54526AC65}"/>
    <dgm:cxn modelId="{7963E263-C178-4EC4-A277-1993E0A2FACE}" type="presOf" srcId="{DD2972BB-86F5-43ED-95EB-0E6235EE415E}" destId="{39270827-321C-487D-8701-D3C791DADC60}" srcOrd="1" destOrd="0" presId="urn:microsoft.com/office/officeart/2005/8/layout/list1"/>
    <dgm:cxn modelId="{33D7AF7E-CDCB-45EB-9BE9-A99D334B2252}" type="presOf" srcId="{0A4EB5D3-7301-4948-B6B1-2F035567ABA1}" destId="{0FA99EF7-26BA-4C9D-8B5F-4FC37D13DAFE}" srcOrd="0" destOrd="1" presId="urn:microsoft.com/office/officeart/2005/8/layout/list1"/>
    <dgm:cxn modelId="{853A2529-0B18-4718-A9B8-5F61C3D953A1}" type="presOf" srcId="{0EAF9682-B1F8-4E02-A34A-E6BC34DCCA96}" destId="{E736F3BE-881B-4B2E-9BA6-B26B41AC01E6}" srcOrd="0" destOrd="0" presId="urn:microsoft.com/office/officeart/2005/8/layout/list1"/>
    <dgm:cxn modelId="{42F38D73-045E-42E3-BA48-07D9077C3D61}" srcId="{9E018682-F920-4DE4-848B-9A1180AFE0E6}" destId="{C04A91E6-0399-4FA6-849B-4D70518038CE}" srcOrd="1" destOrd="0" parTransId="{EC7B69E8-2054-45DC-A8DE-8A336AD00AA9}" sibTransId="{61345F30-84D2-44EA-A892-3858E5B17B97}"/>
    <dgm:cxn modelId="{E9571F30-618E-4920-8FCF-DF3EE1245782}" srcId="{C04A91E6-0399-4FA6-849B-4D70518038CE}" destId="{7344949D-D1AF-4832-9374-05DD582A42DB}" srcOrd="0" destOrd="0" parTransId="{A2332D5F-AFB7-47AC-8B62-C81CFA18E0D3}" sibTransId="{4A5847F7-4CD3-4564-B091-B5032D01FC10}"/>
    <dgm:cxn modelId="{68D3746E-C952-446A-A589-8694E985AE14}" type="presOf" srcId="{E20D9B98-6719-4627-9D59-1179941BBBC0}" destId="{36D48B82-D8CC-446A-8DCD-8F18ED61D6BB}" srcOrd="1" destOrd="0" presId="urn:microsoft.com/office/officeart/2005/8/layout/list1"/>
    <dgm:cxn modelId="{420E6D93-0763-40EF-9B5B-9A0295B7DB8C}" type="presOf" srcId="{7344949D-D1AF-4832-9374-05DD582A42DB}" destId="{0FA99EF7-26BA-4C9D-8B5F-4FC37D13DAFE}" srcOrd="0" destOrd="0" presId="urn:microsoft.com/office/officeart/2005/8/layout/list1"/>
    <dgm:cxn modelId="{49F6D0AB-FA42-40CC-B8AB-828932341361}" srcId="{0EAF9682-B1F8-4E02-A34A-E6BC34DCCA96}" destId="{3A238C8B-31F0-40F7-B9EC-E53169E5539B}" srcOrd="0" destOrd="0" parTransId="{BD484845-0919-4237-BFD4-636E1E810D3F}" sibTransId="{7D267695-1A6C-4A54-9064-D4A2AC20FE80}"/>
    <dgm:cxn modelId="{0C0A1B90-7C6D-4243-B29C-9C19AD3557E8}" srcId="{E20D9B98-6719-4627-9D59-1179941BBBC0}" destId="{D02BAE36-D38F-4872-A397-C824B660057D}" srcOrd="1" destOrd="0" parTransId="{A54C831D-E15F-47D0-99E3-72F2F0F906C4}" sibTransId="{4346A29C-E4DC-498A-AC3C-DFE56EA0E1CE}"/>
    <dgm:cxn modelId="{3F77BB3A-E018-44A2-9060-925022712777}" type="presOf" srcId="{95C9B7B5-33C7-4020-ABC5-A4873E858A2E}" destId="{46F838AE-282E-44EC-A34B-E9DF93883544}" srcOrd="0" destOrd="0" presId="urn:microsoft.com/office/officeart/2005/8/layout/list1"/>
    <dgm:cxn modelId="{777F105A-94B5-4CAF-8154-AEA719222A15}" type="presOf" srcId="{D02BAE36-D38F-4872-A397-C824B660057D}" destId="{46F838AE-282E-44EC-A34B-E9DF93883544}" srcOrd="0" destOrd="1" presId="urn:microsoft.com/office/officeart/2005/8/layout/list1"/>
    <dgm:cxn modelId="{30CDA250-0AE5-49C2-832C-355C3FA771B8}" type="presOf" srcId="{E20D9B98-6719-4627-9D59-1179941BBBC0}" destId="{E3BF2A8A-2727-42EA-B04E-2D24BCA6A2AC}" srcOrd="0" destOrd="0" presId="urn:microsoft.com/office/officeart/2005/8/layout/list1"/>
    <dgm:cxn modelId="{9E662957-5B2C-4328-8E15-B9121EEFDA9F}" type="presOf" srcId="{98292166-6ED1-4E5B-900B-79BEB2150AED}" destId="{A3A48043-0B63-489A-B90C-A566B8DF0AB2}" srcOrd="0" destOrd="1" presId="urn:microsoft.com/office/officeart/2005/8/layout/list1"/>
    <dgm:cxn modelId="{E3D03146-D358-48E0-B9A9-D6495F469004}" type="presOf" srcId="{0BE71C6B-AB23-42F8-8530-ACCE65770C59}" destId="{E5F8AC0D-C818-46D2-8191-251E5BC620F9}" srcOrd="0" destOrd="0" presId="urn:microsoft.com/office/officeart/2005/8/layout/list1"/>
    <dgm:cxn modelId="{70F25C19-104F-4BA5-823D-A22AA6B1D0F7}" type="presOf" srcId="{9E018682-F920-4DE4-848B-9A1180AFE0E6}" destId="{35B9770D-CA92-443B-8E98-61B8397B238F}" srcOrd="0" destOrd="0" presId="urn:microsoft.com/office/officeart/2005/8/layout/list1"/>
    <dgm:cxn modelId="{11220FF1-A552-439F-A177-966DDF5D71E3}" srcId="{9E018682-F920-4DE4-848B-9A1180AFE0E6}" destId="{DD2972BB-86F5-43ED-95EB-0E6235EE415E}" srcOrd="3" destOrd="0" parTransId="{D39F6C01-923D-4B2C-9441-495951EBA3D8}" sibTransId="{53A88CDB-A6B1-40B6-978D-1514548A3D8B}"/>
    <dgm:cxn modelId="{FEFF9834-C49D-42FC-9DF7-EBBA6F432912}" srcId="{DD2972BB-86F5-43ED-95EB-0E6235EE415E}" destId="{1CACEFAE-98A9-4DDA-B0BA-550193FE7B9C}" srcOrd="1" destOrd="0" parTransId="{C2B52863-4F4B-43CD-8AAB-B0485F0005F3}" sibTransId="{0E4EF595-96AE-41DF-AAF8-1C75F7F36B30}"/>
    <dgm:cxn modelId="{EE6CD7D6-A298-4B69-8C48-183AE05E229B}" type="presOf" srcId="{0EAF9682-B1F8-4E02-A34A-E6BC34DCCA96}" destId="{F89E510D-1EE2-46EE-81BE-70A29F00E6DE}" srcOrd="1" destOrd="0" presId="urn:microsoft.com/office/officeart/2005/8/layout/list1"/>
    <dgm:cxn modelId="{2D7CA138-B789-4AB3-877C-CF5339862B5A}" type="presOf" srcId="{DD2972BB-86F5-43ED-95EB-0E6235EE415E}" destId="{F2D1EC00-5936-4507-A1B3-ADE919C81521}" srcOrd="0" destOrd="0" presId="urn:microsoft.com/office/officeart/2005/8/layout/list1"/>
    <dgm:cxn modelId="{83AD1845-639E-4C0A-BD9E-0AA9D1A43049}" srcId="{0EAF9682-B1F8-4E02-A34A-E6BC34DCCA96}" destId="{98292166-6ED1-4E5B-900B-79BEB2150AED}" srcOrd="1" destOrd="0" parTransId="{5F3C29EE-82E2-472C-A979-91B4192ADA95}" sibTransId="{804DC40A-9957-405F-9991-178EAF3F9F7E}"/>
    <dgm:cxn modelId="{0C5FFA76-4743-43D2-A87F-B5C35AACA26E}" srcId="{9E018682-F920-4DE4-848B-9A1180AFE0E6}" destId="{E20D9B98-6719-4627-9D59-1179941BBBC0}" srcOrd="2" destOrd="0" parTransId="{379C388F-F37A-4AD8-86D4-388FCDF33F0D}" sibTransId="{73428130-6D42-43AC-AEB3-4F6788A0071F}"/>
    <dgm:cxn modelId="{D335EBA5-5137-46D3-8A15-D24BAA65ECE0}" srcId="{9E018682-F920-4DE4-848B-9A1180AFE0E6}" destId="{0EAF9682-B1F8-4E02-A34A-E6BC34DCCA96}" srcOrd="0" destOrd="0" parTransId="{51AABED0-CE9E-4EF0-9C33-94D5FD22E4B5}" sibTransId="{29F01021-BD6F-4C1D-B789-253439A9C9DE}"/>
    <dgm:cxn modelId="{B02078E8-B0B3-49E8-84B7-E5D9AA4884F0}" type="presOf" srcId="{3A238C8B-31F0-40F7-B9EC-E53169E5539B}" destId="{A3A48043-0B63-489A-B90C-A566B8DF0AB2}" srcOrd="0" destOrd="0" presId="urn:microsoft.com/office/officeart/2005/8/layout/list1"/>
    <dgm:cxn modelId="{8A189EE3-E569-479A-8C99-572D5DAB6DD5}" type="presOf" srcId="{C04A91E6-0399-4FA6-849B-4D70518038CE}" destId="{DE316CCE-3D49-46EA-9077-BB003E681DE3}" srcOrd="1" destOrd="0" presId="urn:microsoft.com/office/officeart/2005/8/layout/list1"/>
    <dgm:cxn modelId="{B1E66B0D-22C4-4600-9ECB-274F786318A0}" type="presParOf" srcId="{35B9770D-CA92-443B-8E98-61B8397B238F}" destId="{0473A6B5-DC7A-437A-B45A-5718DC69EABD}" srcOrd="0" destOrd="0" presId="urn:microsoft.com/office/officeart/2005/8/layout/list1"/>
    <dgm:cxn modelId="{53A59DFC-0EE8-41EA-B433-AD78ABB96E79}" type="presParOf" srcId="{0473A6B5-DC7A-437A-B45A-5718DC69EABD}" destId="{E736F3BE-881B-4B2E-9BA6-B26B41AC01E6}" srcOrd="0" destOrd="0" presId="urn:microsoft.com/office/officeart/2005/8/layout/list1"/>
    <dgm:cxn modelId="{6F8CAB09-37FE-4D18-A25F-3FD76D514D18}" type="presParOf" srcId="{0473A6B5-DC7A-437A-B45A-5718DC69EABD}" destId="{F89E510D-1EE2-46EE-81BE-70A29F00E6DE}" srcOrd="1" destOrd="0" presId="urn:microsoft.com/office/officeart/2005/8/layout/list1"/>
    <dgm:cxn modelId="{A1669367-8AE2-4EF7-A9A5-9A1ACFB2F773}" type="presParOf" srcId="{35B9770D-CA92-443B-8E98-61B8397B238F}" destId="{302E932B-1D19-4F55-8CFF-667490D2A380}" srcOrd="1" destOrd="0" presId="urn:microsoft.com/office/officeart/2005/8/layout/list1"/>
    <dgm:cxn modelId="{90EC6E6D-10F6-4CBD-9881-8C03C4E357D9}" type="presParOf" srcId="{35B9770D-CA92-443B-8E98-61B8397B238F}" destId="{A3A48043-0B63-489A-B90C-A566B8DF0AB2}" srcOrd="2" destOrd="0" presId="urn:microsoft.com/office/officeart/2005/8/layout/list1"/>
    <dgm:cxn modelId="{FDD4EC69-FF69-4AF7-B70B-709F941FDC9C}" type="presParOf" srcId="{35B9770D-CA92-443B-8E98-61B8397B238F}" destId="{1C3D44FA-DC0A-46CE-B62A-D6474139B106}" srcOrd="3" destOrd="0" presId="urn:microsoft.com/office/officeart/2005/8/layout/list1"/>
    <dgm:cxn modelId="{B2CE6AAB-0D11-4C18-BB46-88AB2EEEF898}" type="presParOf" srcId="{35B9770D-CA92-443B-8E98-61B8397B238F}" destId="{CF90BFC0-CC62-4D4B-B77C-328420D261E1}" srcOrd="4" destOrd="0" presId="urn:microsoft.com/office/officeart/2005/8/layout/list1"/>
    <dgm:cxn modelId="{55254AE2-3813-4327-9A3F-AC81F6C9DE18}" type="presParOf" srcId="{CF90BFC0-CC62-4D4B-B77C-328420D261E1}" destId="{2E0782FE-619F-4333-9993-8DF7C0EA2F3C}" srcOrd="0" destOrd="0" presId="urn:microsoft.com/office/officeart/2005/8/layout/list1"/>
    <dgm:cxn modelId="{858BCE4B-748B-4C6F-BD6D-1D33C19E8D72}" type="presParOf" srcId="{CF90BFC0-CC62-4D4B-B77C-328420D261E1}" destId="{DE316CCE-3D49-46EA-9077-BB003E681DE3}" srcOrd="1" destOrd="0" presId="urn:microsoft.com/office/officeart/2005/8/layout/list1"/>
    <dgm:cxn modelId="{06CC4CC5-3046-47C6-B816-BDD449E6A14F}" type="presParOf" srcId="{35B9770D-CA92-443B-8E98-61B8397B238F}" destId="{AB1AFA51-1F20-4C0B-A3A2-5F78B804B3EC}" srcOrd="5" destOrd="0" presId="urn:microsoft.com/office/officeart/2005/8/layout/list1"/>
    <dgm:cxn modelId="{99198124-EB34-411D-9C40-A3A95F0ABF2B}" type="presParOf" srcId="{35B9770D-CA92-443B-8E98-61B8397B238F}" destId="{0FA99EF7-26BA-4C9D-8B5F-4FC37D13DAFE}" srcOrd="6" destOrd="0" presId="urn:microsoft.com/office/officeart/2005/8/layout/list1"/>
    <dgm:cxn modelId="{1B2BEBDC-4381-483D-9B5D-675365CFF098}" type="presParOf" srcId="{35B9770D-CA92-443B-8E98-61B8397B238F}" destId="{75D3FE0D-FCA3-4FAF-BC67-D1801D6C47C4}" srcOrd="7" destOrd="0" presId="urn:microsoft.com/office/officeart/2005/8/layout/list1"/>
    <dgm:cxn modelId="{203E632B-F8FB-4E39-BAE8-A0D9CCD6CF17}" type="presParOf" srcId="{35B9770D-CA92-443B-8E98-61B8397B238F}" destId="{876A9311-3756-4C25-B8DB-30A6E8921B9A}" srcOrd="8" destOrd="0" presId="urn:microsoft.com/office/officeart/2005/8/layout/list1"/>
    <dgm:cxn modelId="{BD7825BA-7FCE-4BC7-9195-220F856F6C06}" type="presParOf" srcId="{876A9311-3756-4C25-B8DB-30A6E8921B9A}" destId="{E3BF2A8A-2727-42EA-B04E-2D24BCA6A2AC}" srcOrd="0" destOrd="0" presId="urn:microsoft.com/office/officeart/2005/8/layout/list1"/>
    <dgm:cxn modelId="{5932AD7C-DBF5-4EA4-934A-6544B7DC59ED}" type="presParOf" srcId="{876A9311-3756-4C25-B8DB-30A6E8921B9A}" destId="{36D48B82-D8CC-446A-8DCD-8F18ED61D6BB}" srcOrd="1" destOrd="0" presId="urn:microsoft.com/office/officeart/2005/8/layout/list1"/>
    <dgm:cxn modelId="{3029034F-7407-40CA-B843-C42A24559897}" type="presParOf" srcId="{35B9770D-CA92-443B-8E98-61B8397B238F}" destId="{BAB7FAA1-C5B7-4384-8139-F3145DCA518C}" srcOrd="9" destOrd="0" presId="urn:microsoft.com/office/officeart/2005/8/layout/list1"/>
    <dgm:cxn modelId="{4B3CEEDD-9B71-49B9-B40E-E67721A10C07}" type="presParOf" srcId="{35B9770D-CA92-443B-8E98-61B8397B238F}" destId="{46F838AE-282E-44EC-A34B-E9DF93883544}" srcOrd="10" destOrd="0" presId="urn:microsoft.com/office/officeart/2005/8/layout/list1"/>
    <dgm:cxn modelId="{9D4656A9-0C75-4F48-A54A-CFFEB012205C}" type="presParOf" srcId="{35B9770D-CA92-443B-8E98-61B8397B238F}" destId="{ADC1486B-5C8F-42D1-AF6C-31275252A458}" srcOrd="11" destOrd="0" presId="urn:microsoft.com/office/officeart/2005/8/layout/list1"/>
    <dgm:cxn modelId="{70295076-DA68-4C6D-94EA-4BD2D9A7BE06}" type="presParOf" srcId="{35B9770D-CA92-443B-8E98-61B8397B238F}" destId="{6AC97F89-B2F6-49D8-9F5E-204CF7773244}" srcOrd="12" destOrd="0" presId="urn:microsoft.com/office/officeart/2005/8/layout/list1"/>
    <dgm:cxn modelId="{2051EFB0-C383-4F25-A23D-5A79572AB438}" type="presParOf" srcId="{6AC97F89-B2F6-49D8-9F5E-204CF7773244}" destId="{F2D1EC00-5936-4507-A1B3-ADE919C81521}" srcOrd="0" destOrd="0" presId="urn:microsoft.com/office/officeart/2005/8/layout/list1"/>
    <dgm:cxn modelId="{2B3081EC-338A-4069-9030-7AB77B3EBA4D}" type="presParOf" srcId="{6AC97F89-B2F6-49D8-9F5E-204CF7773244}" destId="{39270827-321C-487D-8701-D3C791DADC60}" srcOrd="1" destOrd="0" presId="urn:microsoft.com/office/officeart/2005/8/layout/list1"/>
    <dgm:cxn modelId="{5AFB25AC-6C31-4274-8564-EE1A34A31D0D}" type="presParOf" srcId="{35B9770D-CA92-443B-8E98-61B8397B238F}" destId="{A6E5FD3D-80F8-4246-80C8-41686BF3ECAC}" srcOrd="13" destOrd="0" presId="urn:microsoft.com/office/officeart/2005/8/layout/list1"/>
    <dgm:cxn modelId="{B584C6B0-6771-4D7A-8E1F-12133133E3D5}" type="presParOf" srcId="{35B9770D-CA92-443B-8E98-61B8397B238F}" destId="{E5F8AC0D-C818-46D2-8191-251E5BC620F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228601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 mobile device, also known as a handheld device, is a small portable computing device with a small display screen and keyboard.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268351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1266340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 mobile device has an operating system on which various types of application software are executed.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1305960"/>
        <a:ext cx="8378960" cy="732377"/>
      </dsp:txXfrm>
    </dsp:sp>
    <dsp:sp modelId="{A6445519-E36D-458F-8F29-D286534B965D}">
      <dsp:nvSpPr>
        <dsp:cNvPr id="0" name=""/>
        <dsp:cNvSpPr/>
      </dsp:nvSpPr>
      <dsp:spPr>
        <a:xfrm>
          <a:off x="0" y="2372060"/>
          <a:ext cx="8458200" cy="82853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These application software are also known as apps.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46" y="2412506"/>
        <a:ext cx="8377308" cy="747639"/>
      </dsp:txXfrm>
    </dsp:sp>
    <dsp:sp modelId="{02F157C3-4AF0-4564-919C-72DA0052C758}">
      <dsp:nvSpPr>
        <dsp:cNvPr id="0" name=""/>
        <dsp:cNvSpPr/>
      </dsp:nvSpPr>
      <dsp:spPr>
        <a:xfrm>
          <a:off x="0" y="3458959"/>
          <a:ext cx="8458200" cy="793657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most commonly used apps are mobile browsers that display the Web pages.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8743" y="3497702"/>
        <a:ext cx="8380714" cy="7161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49394" y="0"/>
          <a:ext cx="5272987" cy="386281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features suited for mobile devices are as follows:</a:t>
          </a:r>
          <a:endParaRPr lang="en-US" sz="1600" kern="1200" dirty="0"/>
        </a:p>
      </dsp:txBody>
      <dsp:txXfrm>
        <a:off x="60708" y="11314"/>
        <a:ext cx="5250359" cy="363653"/>
      </dsp:txXfrm>
    </dsp:sp>
    <dsp:sp modelId="{159E9CC5-F056-481E-890B-D81D92944806}">
      <dsp:nvSpPr>
        <dsp:cNvPr id="0" name=""/>
        <dsp:cNvSpPr/>
      </dsp:nvSpPr>
      <dsp:spPr>
        <a:xfrm>
          <a:off x="576693" y="386281"/>
          <a:ext cx="448245" cy="35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068"/>
              </a:lnTo>
              <a:lnTo>
                <a:pt x="448245" y="3560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024938" y="533400"/>
          <a:ext cx="4436388" cy="41790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Video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37178" y="545640"/>
        <a:ext cx="4411908" cy="393420"/>
      </dsp:txXfrm>
    </dsp:sp>
    <dsp:sp modelId="{C9082C2E-3830-4A10-8B86-E47EF69015BA}">
      <dsp:nvSpPr>
        <dsp:cNvPr id="0" name=""/>
        <dsp:cNvSpPr/>
      </dsp:nvSpPr>
      <dsp:spPr>
        <a:xfrm>
          <a:off x="576693" y="386281"/>
          <a:ext cx="448245" cy="839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171"/>
              </a:lnTo>
              <a:lnTo>
                <a:pt x="448245" y="83917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024938" y="1066799"/>
          <a:ext cx="4444492" cy="317306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Audio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34232" y="1076093"/>
        <a:ext cx="4425904" cy="298718"/>
      </dsp:txXfrm>
    </dsp:sp>
    <dsp:sp modelId="{42DCD54D-66BE-465E-9847-73F41B8C7E46}">
      <dsp:nvSpPr>
        <dsp:cNvPr id="0" name=""/>
        <dsp:cNvSpPr/>
      </dsp:nvSpPr>
      <dsp:spPr>
        <a:xfrm>
          <a:off x="576693" y="386281"/>
          <a:ext cx="448245" cy="1358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8204"/>
              </a:lnTo>
              <a:lnTo>
                <a:pt x="448245" y="13582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AE7F2-3481-4698-9EAC-9A7F7BEDF7E1}">
      <dsp:nvSpPr>
        <dsp:cNvPr id="0" name=""/>
        <dsp:cNvSpPr/>
      </dsp:nvSpPr>
      <dsp:spPr>
        <a:xfrm>
          <a:off x="1024938" y="1524001"/>
          <a:ext cx="4515114" cy="44096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Drag and drop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37854" y="1536917"/>
        <a:ext cx="4489282" cy="415137"/>
      </dsp:txXfrm>
    </dsp:sp>
    <dsp:sp modelId="{8FF4C038-F2EE-417C-9AB4-8C20A1887613}">
      <dsp:nvSpPr>
        <dsp:cNvPr id="0" name=""/>
        <dsp:cNvSpPr/>
      </dsp:nvSpPr>
      <dsp:spPr>
        <a:xfrm>
          <a:off x="576693" y="386281"/>
          <a:ext cx="479281" cy="1936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6907"/>
              </a:lnTo>
              <a:lnTo>
                <a:pt x="479281" y="19369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B328A-F054-4696-8C09-02F540C93386}">
      <dsp:nvSpPr>
        <dsp:cNvPr id="0" name=""/>
        <dsp:cNvSpPr/>
      </dsp:nvSpPr>
      <dsp:spPr>
        <a:xfrm>
          <a:off x="1055974" y="2131777"/>
          <a:ext cx="4559294" cy="38282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Accessing browser history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67187" y="2142990"/>
        <a:ext cx="4536868" cy="360398"/>
      </dsp:txXfrm>
    </dsp:sp>
    <dsp:sp modelId="{ED45CCBB-F338-4FB3-B9E5-EE97818BFDA8}">
      <dsp:nvSpPr>
        <dsp:cNvPr id="0" name=""/>
        <dsp:cNvSpPr/>
      </dsp:nvSpPr>
      <dsp:spPr>
        <a:xfrm>
          <a:off x="576693" y="386281"/>
          <a:ext cx="479281" cy="2460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0093"/>
              </a:lnTo>
              <a:lnTo>
                <a:pt x="479281" y="24600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2B017-1D39-4861-A6DE-10ABF8248ED9}">
      <dsp:nvSpPr>
        <dsp:cNvPr id="0" name=""/>
        <dsp:cNvSpPr/>
      </dsp:nvSpPr>
      <dsp:spPr>
        <a:xfrm>
          <a:off x="1055974" y="2667000"/>
          <a:ext cx="4629591" cy="35874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 pitchFamily="34" charset="0"/>
              <a:cs typeface="Calibri" pitchFamily="34" charset="0"/>
            </a:rPr>
            <a:t>Geolocation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API for accessing location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66481" y="2677507"/>
        <a:ext cx="4608577" cy="337734"/>
      </dsp:txXfrm>
    </dsp:sp>
    <dsp:sp modelId="{D43FF222-FF2B-4A87-926C-91114910EFCA}">
      <dsp:nvSpPr>
        <dsp:cNvPr id="0" name=""/>
        <dsp:cNvSpPr/>
      </dsp:nvSpPr>
      <dsp:spPr>
        <a:xfrm>
          <a:off x="576693" y="386281"/>
          <a:ext cx="479281" cy="2917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7344"/>
              </a:lnTo>
              <a:lnTo>
                <a:pt x="479281" y="29173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78ACA-5602-4181-ACD1-D8EBEB6958F8}">
      <dsp:nvSpPr>
        <dsp:cNvPr id="0" name=""/>
        <dsp:cNvSpPr/>
      </dsp:nvSpPr>
      <dsp:spPr>
        <a:xfrm>
          <a:off x="1055974" y="3124199"/>
          <a:ext cx="4642141" cy="358852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Web storage API to save data on mobile devices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66484" y="3134709"/>
        <a:ext cx="4621121" cy="337832"/>
      </dsp:txXfrm>
    </dsp:sp>
    <dsp:sp modelId="{E89D625E-4357-478F-99F3-6F51EDDCF434}">
      <dsp:nvSpPr>
        <dsp:cNvPr id="0" name=""/>
        <dsp:cNvSpPr/>
      </dsp:nvSpPr>
      <dsp:spPr>
        <a:xfrm>
          <a:off x="576693" y="386281"/>
          <a:ext cx="479281" cy="3396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6604"/>
              </a:lnTo>
              <a:lnTo>
                <a:pt x="479281" y="33966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D1B9D-C690-4196-9B9C-2443EF438F53}">
      <dsp:nvSpPr>
        <dsp:cNvPr id="0" name=""/>
        <dsp:cNvSpPr/>
      </dsp:nvSpPr>
      <dsp:spPr>
        <a:xfrm>
          <a:off x="1055974" y="3603372"/>
          <a:ext cx="5953047" cy="359027"/>
        </a:xfrm>
        <a:prstGeom prst="roundRect">
          <a:avLst>
            <a:gd name="adj" fmla="val 10000"/>
          </a:avLst>
        </a:prstGeom>
        <a:solidFill>
          <a:srgbClr val="FFFF99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Offline Web applications (Applications with no Internet connection)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066490" y="3613888"/>
        <a:ext cx="5932015" cy="3379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65432" y="0"/>
          <a:ext cx="6713922" cy="491839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 Web page contains the following sections:</a:t>
          </a:r>
          <a:endParaRPr lang="en-US" sz="1600" kern="1200" dirty="0"/>
        </a:p>
      </dsp:txBody>
      <dsp:txXfrm>
        <a:off x="79837" y="14405"/>
        <a:ext cx="6685112" cy="463029"/>
      </dsp:txXfrm>
    </dsp:sp>
    <dsp:sp modelId="{159E9CC5-F056-481E-890B-D81D92944806}">
      <dsp:nvSpPr>
        <dsp:cNvPr id="0" name=""/>
        <dsp:cNvSpPr/>
      </dsp:nvSpPr>
      <dsp:spPr>
        <a:xfrm>
          <a:off x="736825" y="491839"/>
          <a:ext cx="570736" cy="608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8001"/>
              </a:lnTo>
              <a:lnTo>
                <a:pt x="570736" y="6080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307561" y="833791"/>
          <a:ext cx="5648708" cy="532099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Heading Structure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23146" y="849376"/>
        <a:ext cx="5617538" cy="500929"/>
      </dsp:txXfrm>
    </dsp:sp>
    <dsp:sp modelId="{C9082C2E-3830-4A10-8B86-E47EF69015BA}">
      <dsp:nvSpPr>
        <dsp:cNvPr id="0" name=""/>
        <dsp:cNvSpPr/>
      </dsp:nvSpPr>
      <dsp:spPr>
        <a:xfrm>
          <a:off x="736825" y="491839"/>
          <a:ext cx="570736" cy="122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3119"/>
              </a:lnTo>
              <a:lnTo>
                <a:pt x="570736" y="12231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307561" y="1512951"/>
          <a:ext cx="5659027" cy="404016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Document Structure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19394" y="1524784"/>
        <a:ext cx="5635361" cy="3803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48043-0B63-489A-B90C-A566B8DF0AB2}">
      <dsp:nvSpPr>
        <dsp:cNvPr id="0" name=""/>
        <dsp:cNvSpPr/>
      </dsp:nvSpPr>
      <dsp:spPr>
        <a:xfrm>
          <a:off x="0" y="230630"/>
          <a:ext cx="7620000" cy="5481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49936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Used for navigational menus and are defined using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&lt;</a:t>
          </a:r>
          <a:r>
            <a:rPr lang="en-US" sz="1400" kern="1200" dirty="0" err="1" smtClean="0">
              <a:latin typeface="Courier New" pitchFamily="49" charset="0"/>
              <a:cs typeface="Courier New" pitchFamily="49" charset="0"/>
            </a:rPr>
            <a:t>ol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&gt;</a:t>
          </a:r>
          <a:r>
            <a:rPr lang="en-US" sz="1400" kern="1200" dirty="0" smtClean="0"/>
            <a:t> tag </a:t>
          </a:r>
          <a:r>
            <a:rPr lang="en-US" sz="1400" kern="1200" dirty="0" smtClean="0"/>
            <a:t>on a </a:t>
          </a:r>
          <a:r>
            <a:rPr lang="en-US" sz="1400" kern="1200" dirty="0" smtClean="0"/>
            <a:t>Web page.</a:t>
          </a:r>
          <a:endParaRPr lang="en-US" sz="1400" kern="1200" dirty="0"/>
        </a:p>
      </dsp:txBody>
      <dsp:txXfrm>
        <a:off x="0" y="230630"/>
        <a:ext cx="7620000" cy="548100"/>
      </dsp:txXfrm>
    </dsp:sp>
    <dsp:sp modelId="{F89E510D-1EE2-46EE-81BE-70A29F00E6DE}">
      <dsp:nvSpPr>
        <dsp:cNvPr id="0" name=""/>
        <dsp:cNvSpPr/>
      </dsp:nvSpPr>
      <dsp:spPr>
        <a:xfrm>
          <a:off x="228600" y="0"/>
          <a:ext cx="5276659" cy="412725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Ordered lists</a:t>
          </a:r>
          <a:endParaRPr lang="en-US" sz="1600" b="1" kern="1200" dirty="0"/>
        </a:p>
      </dsp:txBody>
      <dsp:txXfrm>
        <a:off x="248748" y="20148"/>
        <a:ext cx="5236363" cy="372429"/>
      </dsp:txXfrm>
    </dsp:sp>
    <dsp:sp modelId="{0FA99EF7-26BA-4C9D-8B5F-4FC37D13DAFE}">
      <dsp:nvSpPr>
        <dsp:cNvPr id="0" name=""/>
        <dsp:cNvSpPr/>
      </dsp:nvSpPr>
      <dsp:spPr>
        <a:xfrm>
          <a:off x="0" y="1034757"/>
          <a:ext cx="7620000" cy="7371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49936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Used for presenting objects of same type and are defined using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&lt;</a:t>
          </a:r>
          <a:r>
            <a:rPr lang="en-US" sz="1400" kern="1200" dirty="0" err="1" smtClean="0">
              <a:latin typeface="Courier New" pitchFamily="49" charset="0"/>
              <a:cs typeface="Courier New" pitchFamily="49" charset="0"/>
            </a:rPr>
            <a:t>ul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&gt;</a:t>
          </a:r>
          <a:r>
            <a:rPr lang="en-US" sz="1400" kern="1200" dirty="0" smtClean="0"/>
            <a:t> tag on a Web page.</a:t>
          </a:r>
          <a:endParaRPr lang="en-US" sz="1400" kern="1200" dirty="0"/>
        </a:p>
      </dsp:txBody>
      <dsp:txXfrm>
        <a:off x="0" y="1034757"/>
        <a:ext cx="7620000" cy="737100"/>
      </dsp:txXfrm>
    </dsp:sp>
    <dsp:sp modelId="{DE316CCE-3D49-46EA-9077-BB003E681DE3}">
      <dsp:nvSpPr>
        <dsp:cNvPr id="0" name=""/>
        <dsp:cNvSpPr/>
      </dsp:nvSpPr>
      <dsp:spPr>
        <a:xfrm>
          <a:off x="228600" y="873175"/>
          <a:ext cx="5334000" cy="3542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Unordered lists</a:t>
          </a:r>
          <a:endParaRPr lang="en-US" sz="1600" b="1" kern="1200" dirty="0"/>
        </a:p>
      </dsp:txBody>
      <dsp:txXfrm>
        <a:off x="245893" y="890468"/>
        <a:ext cx="5299414" cy="319654"/>
      </dsp:txXfrm>
    </dsp:sp>
    <dsp:sp modelId="{46F838AE-282E-44EC-A34B-E9DF93883544}">
      <dsp:nvSpPr>
        <dsp:cNvPr id="0" name=""/>
        <dsp:cNvSpPr/>
      </dsp:nvSpPr>
      <dsp:spPr>
        <a:xfrm>
          <a:off x="0" y="2006100"/>
          <a:ext cx="7620000" cy="7371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49936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Used for presenting information as key/value pairs and are defined using </a:t>
          </a:r>
          <a:r>
            <a:rPr lang="en-US" sz="1400" kern="1200" dirty="0" smtClean="0">
              <a:latin typeface="Courier New" pitchFamily="49" charset="0"/>
              <a:cs typeface="Courier New" pitchFamily="49" charset="0"/>
            </a:rPr>
            <a:t>&lt;dl&gt;</a:t>
          </a:r>
          <a:r>
            <a:rPr lang="en-US" sz="1400" kern="1200" dirty="0" smtClean="0"/>
            <a:t> tag on a Web page.</a:t>
          </a:r>
          <a:endParaRPr lang="en-US" sz="1400" kern="1200" dirty="0"/>
        </a:p>
      </dsp:txBody>
      <dsp:txXfrm>
        <a:off x="0" y="2006100"/>
        <a:ext cx="7620000" cy="737100"/>
      </dsp:txXfrm>
    </dsp:sp>
    <dsp:sp modelId="{36D48B82-D8CC-446A-8DCD-8F18ED61D6BB}">
      <dsp:nvSpPr>
        <dsp:cNvPr id="0" name=""/>
        <dsp:cNvSpPr/>
      </dsp:nvSpPr>
      <dsp:spPr>
        <a:xfrm>
          <a:off x="228600" y="1864076"/>
          <a:ext cx="5334000" cy="3542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Definition lists</a:t>
          </a:r>
          <a:endParaRPr lang="en-US" sz="1600" b="1" kern="1200" dirty="0"/>
        </a:p>
      </dsp:txBody>
      <dsp:txXfrm>
        <a:off x="245893" y="1881369"/>
        <a:ext cx="5299414" cy="319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63845" y="0"/>
          <a:ext cx="6908794" cy="506115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Most modern mobile browsers support following features of CSS3:</a:t>
          </a:r>
          <a:endParaRPr lang="en-US" sz="1600" kern="1200" dirty="0"/>
        </a:p>
      </dsp:txBody>
      <dsp:txXfrm>
        <a:off x="78669" y="14824"/>
        <a:ext cx="6879146" cy="476467"/>
      </dsp:txXfrm>
    </dsp:sp>
    <dsp:sp modelId="{159E9CC5-F056-481E-890B-D81D92944806}">
      <dsp:nvSpPr>
        <dsp:cNvPr id="0" name=""/>
        <dsp:cNvSpPr/>
      </dsp:nvSpPr>
      <dsp:spPr>
        <a:xfrm>
          <a:off x="754724" y="506115"/>
          <a:ext cx="587301" cy="373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296"/>
              </a:lnTo>
              <a:lnTo>
                <a:pt x="587301" y="3732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342026" y="615822"/>
          <a:ext cx="6143333" cy="52717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Rounded corners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57467" y="631263"/>
        <a:ext cx="6112451" cy="496296"/>
      </dsp:txXfrm>
    </dsp:sp>
    <dsp:sp modelId="{C9082C2E-3830-4A10-8B86-E47EF69015BA}">
      <dsp:nvSpPr>
        <dsp:cNvPr id="0" name=""/>
        <dsp:cNvSpPr/>
      </dsp:nvSpPr>
      <dsp:spPr>
        <a:xfrm>
          <a:off x="754724" y="506115"/>
          <a:ext cx="587301" cy="1048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817"/>
              </a:lnTo>
              <a:lnTo>
                <a:pt x="587301" y="10488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342026" y="1280582"/>
          <a:ext cx="5959396" cy="548701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Images with borders 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58097" y="1296653"/>
        <a:ext cx="5927254" cy="516559"/>
      </dsp:txXfrm>
    </dsp:sp>
    <dsp:sp modelId="{42DCD54D-66BE-465E-9847-73F41B8C7E46}">
      <dsp:nvSpPr>
        <dsp:cNvPr id="0" name=""/>
        <dsp:cNvSpPr/>
      </dsp:nvSpPr>
      <dsp:spPr>
        <a:xfrm>
          <a:off x="754724" y="506115"/>
          <a:ext cx="587301" cy="1772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2169"/>
              </a:lnTo>
              <a:lnTo>
                <a:pt x="587301" y="17721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AE7F2-3481-4698-9EAC-9A7F7BEDF7E1}">
      <dsp:nvSpPr>
        <dsp:cNvPr id="0" name=""/>
        <dsp:cNvSpPr/>
      </dsp:nvSpPr>
      <dsp:spPr>
        <a:xfrm>
          <a:off x="1342026" y="1989401"/>
          <a:ext cx="6008408" cy="57776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Adding shadow effect on text and boxes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58948" y="2006323"/>
        <a:ext cx="5974564" cy="543924"/>
      </dsp:txXfrm>
    </dsp:sp>
    <dsp:sp modelId="{8FF4C038-F2EE-417C-9AB4-8C20A1887613}">
      <dsp:nvSpPr>
        <dsp:cNvPr id="0" name=""/>
        <dsp:cNvSpPr/>
      </dsp:nvSpPr>
      <dsp:spPr>
        <a:xfrm>
          <a:off x="754724" y="506115"/>
          <a:ext cx="627966" cy="2466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6163"/>
              </a:lnTo>
              <a:lnTo>
                <a:pt x="627966" y="24661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B328A-F054-4696-8C09-02F540C93386}">
      <dsp:nvSpPr>
        <dsp:cNvPr id="0" name=""/>
        <dsp:cNvSpPr/>
      </dsp:nvSpPr>
      <dsp:spPr>
        <a:xfrm>
          <a:off x="1382690" y="2721485"/>
          <a:ext cx="5484491" cy="50158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Animations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97381" y="2736176"/>
        <a:ext cx="5455109" cy="472203"/>
      </dsp:txXfrm>
    </dsp:sp>
    <dsp:sp modelId="{ED45CCBB-F338-4FB3-B9E5-EE97818BFDA8}">
      <dsp:nvSpPr>
        <dsp:cNvPr id="0" name=""/>
        <dsp:cNvSpPr/>
      </dsp:nvSpPr>
      <dsp:spPr>
        <a:xfrm>
          <a:off x="754724" y="506115"/>
          <a:ext cx="627966" cy="3137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7831"/>
              </a:lnTo>
              <a:lnTo>
                <a:pt x="627966" y="31378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2B017-1D39-4861-A6DE-10ABF8248ED9}">
      <dsp:nvSpPr>
        <dsp:cNvPr id="0" name=""/>
        <dsp:cNvSpPr/>
      </dsp:nvSpPr>
      <dsp:spPr>
        <a:xfrm>
          <a:off x="1382690" y="3408926"/>
          <a:ext cx="6464977" cy="470041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Transitions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96457" y="3422693"/>
        <a:ext cx="6437443" cy="442507"/>
      </dsp:txXfrm>
    </dsp:sp>
    <dsp:sp modelId="{D43FF222-FF2B-4A87-926C-91114910EFCA}">
      <dsp:nvSpPr>
        <dsp:cNvPr id="0" name=""/>
        <dsp:cNvSpPr/>
      </dsp:nvSpPr>
      <dsp:spPr>
        <a:xfrm>
          <a:off x="754724" y="506115"/>
          <a:ext cx="627966" cy="3793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3665"/>
              </a:lnTo>
              <a:lnTo>
                <a:pt x="627966" y="37936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78ACA-5602-4181-ACD1-D8EBEB6958F8}">
      <dsp:nvSpPr>
        <dsp:cNvPr id="0" name=""/>
        <dsp:cNvSpPr/>
      </dsp:nvSpPr>
      <dsp:spPr>
        <a:xfrm>
          <a:off x="1382690" y="4064692"/>
          <a:ext cx="4585555" cy="470177"/>
        </a:xfrm>
        <a:prstGeom prst="roundRect">
          <a:avLst>
            <a:gd name="adj" fmla="val 10000"/>
          </a:avLst>
        </a:prstGeom>
        <a:solidFill>
          <a:schemeClr val="bg2">
            <a:lumMod val="7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Multi-column layout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96461" y="4078463"/>
        <a:ext cx="4558013" cy="44263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62837" y="0"/>
          <a:ext cx="6223228" cy="501018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Media queries are used in two ways that are as follows:</a:t>
          </a:r>
          <a:endParaRPr lang="en-US" sz="1600" kern="1200" dirty="0"/>
        </a:p>
      </dsp:txBody>
      <dsp:txXfrm>
        <a:off x="77511" y="14674"/>
        <a:ext cx="6193880" cy="471670"/>
      </dsp:txXfrm>
    </dsp:sp>
    <dsp:sp modelId="{159E9CC5-F056-481E-890B-D81D92944806}">
      <dsp:nvSpPr>
        <dsp:cNvPr id="0" name=""/>
        <dsp:cNvSpPr/>
      </dsp:nvSpPr>
      <dsp:spPr>
        <a:xfrm>
          <a:off x="685160" y="501018"/>
          <a:ext cx="519788" cy="3665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572"/>
              </a:lnTo>
              <a:lnTo>
                <a:pt x="519788" y="3665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204948" y="678690"/>
          <a:ext cx="5754127" cy="377801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Inline within a CSS style sheet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216013" y="689755"/>
        <a:ext cx="5731997" cy="355671"/>
      </dsp:txXfrm>
    </dsp:sp>
    <dsp:sp modelId="{C9082C2E-3830-4A10-8B86-E47EF69015BA}">
      <dsp:nvSpPr>
        <dsp:cNvPr id="0" name=""/>
        <dsp:cNvSpPr/>
      </dsp:nvSpPr>
      <dsp:spPr>
        <a:xfrm>
          <a:off x="685160" y="501018"/>
          <a:ext cx="519788" cy="911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1057"/>
              </a:lnTo>
              <a:lnTo>
                <a:pt x="519788" y="9110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204948" y="1206297"/>
          <a:ext cx="5764638" cy="411556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In the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&lt;link&gt;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 tag as “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media</a:t>
          </a:r>
          <a:r>
            <a:rPr lang="en-US" sz="1600" kern="1200" dirty="0" smtClean="0">
              <a:latin typeface="Calibri" pitchFamily="34" charset="0"/>
              <a:cs typeface="Calibri" pitchFamily="34" charset="0"/>
            </a:rPr>
            <a:t>” attribute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217002" y="1218351"/>
        <a:ext cx="5740530" cy="3874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607108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Design of a mobile Web site should be simple to fit on small screens.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9637" y="29637"/>
        <a:ext cx="8322726" cy="547834"/>
      </dsp:txXfrm>
    </dsp:sp>
    <dsp:sp modelId="{0256FAD6-365E-4CAB-8266-8CECC71F7F52}">
      <dsp:nvSpPr>
        <dsp:cNvPr id="0" name=""/>
        <dsp:cNvSpPr/>
      </dsp:nvSpPr>
      <dsp:spPr>
        <a:xfrm>
          <a:off x="0" y="760403"/>
          <a:ext cx="8382000" cy="59103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Avoid horizontal scrolling as some phones do not support horizontal scrolling </a:t>
          </a:r>
          <a:r>
            <a:rPr lang="en-US" sz="1800" kern="1200" dirty="0" smtClean="0">
              <a:solidFill>
                <a:schemeClr val="tx1"/>
              </a:solidFill>
            </a:rPr>
            <a:t>and hide </a:t>
          </a:r>
          <a:r>
            <a:rPr lang="en-US" sz="1800" kern="1200" dirty="0" smtClean="0">
              <a:solidFill>
                <a:schemeClr val="tx1"/>
              </a:solidFill>
            </a:rPr>
            <a:t>the content on the screen.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8852" y="789255"/>
        <a:ext cx="8324296" cy="533333"/>
      </dsp:txXfrm>
    </dsp:sp>
    <dsp:sp modelId="{A6445519-E36D-458F-8F29-D286534B965D}">
      <dsp:nvSpPr>
        <dsp:cNvPr id="0" name=""/>
        <dsp:cNvSpPr/>
      </dsp:nvSpPr>
      <dsp:spPr>
        <a:xfrm>
          <a:off x="0" y="1508795"/>
          <a:ext cx="8382000" cy="54359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Use buttons, instead of providing many tiny links, as this can annoy the mobile users.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6536" y="1535331"/>
        <a:ext cx="8328928" cy="490519"/>
      </dsp:txXfrm>
    </dsp:sp>
    <dsp:sp modelId="{02F157C3-4AF0-4564-919C-72DA0052C758}">
      <dsp:nvSpPr>
        <dsp:cNvPr id="0" name=""/>
        <dsp:cNvSpPr/>
      </dsp:nvSpPr>
      <dsp:spPr>
        <a:xfrm>
          <a:off x="0" y="2189153"/>
          <a:ext cx="8382000" cy="53088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Create cookies to store the user’s choice for viewing the full version of the site.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5915" y="2215068"/>
        <a:ext cx="8330170" cy="479050"/>
      </dsp:txXfrm>
    </dsp:sp>
    <dsp:sp modelId="{2EB7D3FA-250E-4F56-A9B0-C5AA0134E3BB}">
      <dsp:nvSpPr>
        <dsp:cNvPr id="0" name=""/>
        <dsp:cNvSpPr/>
      </dsp:nvSpPr>
      <dsp:spPr>
        <a:xfrm>
          <a:off x="0" y="2869510"/>
          <a:ext cx="8382000" cy="582781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Avoid creating complex forms with many input fields, as data entry can be difficult on mobile devices compared to the desktops.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8449" y="2897959"/>
        <a:ext cx="8325102" cy="525883"/>
      </dsp:txXfrm>
    </dsp:sp>
    <dsp:sp modelId="{0F147CFF-3E8E-4540-9C52-F4C339712692}">
      <dsp:nvSpPr>
        <dsp:cNvPr id="0" name=""/>
        <dsp:cNvSpPr/>
      </dsp:nvSpPr>
      <dsp:spPr>
        <a:xfrm>
          <a:off x="0" y="3617100"/>
          <a:ext cx="8382000" cy="573899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Limit the use of images due to bandwidth restrictions on mobile devices.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8015" y="3645115"/>
        <a:ext cx="8325970" cy="51786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74067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Add mobile specific functionalities, such as built-in GPS facility or call-in action links.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6157" y="36157"/>
        <a:ext cx="8309686" cy="668358"/>
      </dsp:txXfrm>
    </dsp:sp>
    <dsp:sp modelId="{0256FAD6-365E-4CAB-8266-8CECC71F7F52}">
      <dsp:nvSpPr>
        <dsp:cNvPr id="0" name=""/>
        <dsp:cNvSpPr/>
      </dsp:nvSpPr>
      <dsp:spPr>
        <a:xfrm>
          <a:off x="0" y="904600"/>
          <a:ext cx="8382000" cy="7210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Use of good foreground and background colors is important as they makes the sites readable on small screens.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5199" y="939799"/>
        <a:ext cx="8311602" cy="650667"/>
      </dsp:txXfrm>
    </dsp:sp>
    <dsp:sp modelId="{A6445519-E36D-458F-8F29-D286534B965D}">
      <dsp:nvSpPr>
        <dsp:cNvPr id="0" name=""/>
        <dsp:cNvSpPr/>
      </dsp:nvSpPr>
      <dsp:spPr>
        <a:xfrm>
          <a:off x="0" y="1817638"/>
          <a:ext cx="8382000" cy="66318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Select the technologies that are compatible with old mobile devices.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374" y="1850012"/>
        <a:ext cx="8317252" cy="598433"/>
      </dsp:txXfrm>
    </dsp:sp>
    <dsp:sp modelId="{02F157C3-4AF0-4564-919C-72DA0052C758}">
      <dsp:nvSpPr>
        <dsp:cNvPr id="0" name=""/>
        <dsp:cNvSpPr/>
      </dsp:nvSpPr>
      <dsp:spPr>
        <a:xfrm>
          <a:off x="0" y="2647675"/>
          <a:ext cx="8382000" cy="647674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Also, provide alternatives for functionalities, such as cookies, tables, style sheets, fonts, colors, and so on.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617" y="2679292"/>
        <a:ext cx="8318766" cy="584440"/>
      </dsp:txXfrm>
    </dsp:sp>
    <dsp:sp modelId="{2EB7D3FA-250E-4F56-A9B0-C5AA0134E3BB}">
      <dsp:nvSpPr>
        <dsp:cNvPr id="0" name=""/>
        <dsp:cNvSpPr/>
      </dsp:nvSpPr>
      <dsp:spPr>
        <a:xfrm>
          <a:off x="0" y="3477710"/>
          <a:ext cx="8382000" cy="710993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Avoid use of pop-up windows, tables for layout, frames, and image maps in the mobile Web site design.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4708" y="3512418"/>
        <a:ext cx="8312584" cy="641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382000" cy="679961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 mobile device platform is similar to a software platform.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193" y="33193"/>
        <a:ext cx="8315614" cy="613575"/>
      </dsp:txXfrm>
    </dsp:sp>
    <dsp:sp modelId="{0256FAD6-365E-4CAB-8266-8CECC71F7F52}">
      <dsp:nvSpPr>
        <dsp:cNvPr id="0" name=""/>
        <dsp:cNvSpPr/>
      </dsp:nvSpPr>
      <dsp:spPr>
        <a:xfrm>
          <a:off x="0" y="838200"/>
          <a:ext cx="8382000" cy="66196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It is basically responsible to interact with the device hardware and run software/services on the mobile device.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314" y="870514"/>
        <a:ext cx="8317372" cy="597333"/>
      </dsp:txXfrm>
    </dsp:sp>
    <dsp:sp modelId="{A6445519-E36D-458F-8F29-D286534B965D}">
      <dsp:nvSpPr>
        <dsp:cNvPr id="0" name=""/>
        <dsp:cNvSpPr/>
      </dsp:nvSpPr>
      <dsp:spPr>
        <a:xfrm>
          <a:off x="0" y="1676399"/>
          <a:ext cx="8382000" cy="608822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mobile platforms are categorized as proprietary and open source.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9720" y="1706119"/>
        <a:ext cx="8322560" cy="549382"/>
      </dsp:txXfrm>
    </dsp:sp>
    <dsp:sp modelId="{02F157C3-4AF0-4564-919C-72DA0052C758}">
      <dsp:nvSpPr>
        <dsp:cNvPr id="0" name=""/>
        <dsp:cNvSpPr/>
      </dsp:nvSpPr>
      <dsp:spPr>
        <a:xfrm>
          <a:off x="0" y="2438400"/>
          <a:ext cx="8382000" cy="594586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Proprietary platforms are those which are designed and developed by the mobile device manufacturers.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9025" y="2467425"/>
        <a:ext cx="8323950" cy="536536"/>
      </dsp:txXfrm>
    </dsp:sp>
    <dsp:sp modelId="{2EB7D3FA-250E-4F56-A9B0-C5AA0134E3BB}">
      <dsp:nvSpPr>
        <dsp:cNvPr id="0" name=""/>
        <dsp:cNvSpPr/>
      </dsp:nvSpPr>
      <dsp:spPr>
        <a:xfrm>
          <a:off x="0" y="3200400"/>
          <a:ext cx="8382000" cy="652715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These platforms are developed for specific devices and are not supported on all platforms.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863" y="3232263"/>
        <a:ext cx="8318274" cy="588989"/>
      </dsp:txXfrm>
    </dsp:sp>
    <dsp:sp modelId="{0F147CFF-3E8E-4540-9C52-F4C339712692}">
      <dsp:nvSpPr>
        <dsp:cNvPr id="0" name=""/>
        <dsp:cNvSpPr/>
      </dsp:nvSpPr>
      <dsp:spPr>
        <a:xfrm>
          <a:off x="0" y="4058391"/>
          <a:ext cx="8382000" cy="642766"/>
        </a:xfrm>
        <a:prstGeom prst="roundRect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Open source platforms are those which are freely available to the users.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377" y="4089768"/>
        <a:ext cx="8319246" cy="580012"/>
      </dsp:txXfrm>
    </dsp:sp>
    <dsp:sp modelId="{FA6D5F93-001C-4408-896F-284E44EA4C9E}">
      <dsp:nvSpPr>
        <dsp:cNvPr id="0" name=""/>
        <dsp:cNvSpPr/>
      </dsp:nvSpPr>
      <dsp:spPr>
        <a:xfrm>
          <a:off x="0" y="4818396"/>
          <a:ext cx="8382000" cy="581901"/>
        </a:xfrm>
        <a:prstGeom prst="roundRect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users can download the source code and alter them as per their requirements.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8406" y="4846802"/>
        <a:ext cx="8325188" cy="525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48043-0B63-489A-B90C-A566B8DF0AB2}">
      <dsp:nvSpPr>
        <dsp:cNvPr id="0" name=""/>
        <dsp:cNvSpPr/>
      </dsp:nvSpPr>
      <dsp:spPr>
        <a:xfrm>
          <a:off x="0" y="212470"/>
          <a:ext cx="7620000" cy="10332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33248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a proprietary mobile OS developed by Palm Inc. and was used for Personal Digital Assistants (PDAs).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Currently, Palm Inc. has developed </a:t>
          </a:r>
          <a:r>
            <a:rPr lang="en-US" sz="1400" kern="1200" dirty="0" err="1" smtClean="0"/>
            <a:t>webOS</a:t>
          </a:r>
          <a:r>
            <a:rPr lang="en-US" sz="1400" kern="1200" dirty="0" smtClean="0"/>
            <a:t>, which is based on the Linux kernel.</a:t>
          </a:r>
          <a:endParaRPr lang="en-US" sz="1400" kern="1200" dirty="0"/>
        </a:p>
      </dsp:txBody>
      <dsp:txXfrm>
        <a:off x="0" y="212470"/>
        <a:ext cx="7620000" cy="1033200"/>
      </dsp:txXfrm>
    </dsp:sp>
    <dsp:sp modelId="{F89E510D-1EE2-46EE-81BE-70A29F00E6DE}">
      <dsp:nvSpPr>
        <dsp:cNvPr id="0" name=""/>
        <dsp:cNvSpPr/>
      </dsp:nvSpPr>
      <dsp:spPr>
        <a:xfrm>
          <a:off x="228600" y="1"/>
          <a:ext cx="5543732" cy="412963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Palm OS</a:t>
          </a:r>
          <a:endParaRPr lang="en-US" sz="1600" b="1" kern="1200" dirty="0"/>
        </a:p>
      </dsp:txBody>
      <dsp:txXfrm>
        <a:off x="248759" y="20160"/>
        <a:ext cx="5503414" cy="372645"/>
      </dsp:txXfrm>
    </dsp:sp>
    <dsp:sp modelId="{0FA99EF7-26BA-4C9D-8B5F-4FC37D13DAFE}">
      <dsp:nvSpPr>
        <dsp:cNvPr id="0" name=""/>
        <dsp:cNvSpPr/>
      </dsp:nvSpPr>
      <dsp:spPr>
        <a:xfrm>
          <a:off x="0" y="1587040"/>
          <a:ext cx="7620000" cy="10332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33248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a proprietary mobile OS developed by Research in Motion (RIM) and is based on Java platform.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primarily used by Blackberry </a:t>
          </a:r>
          <a:r>
            <a:rPr lang="en-US" sz="1400" kern="1200" dirty="0" err="1" smtClean="0"/>
            <a:t>smartphone</a:t>
          </a:r>
          <a:r>
            <a:rPr lang="en-US" sz="1400" kern="1200" dirty="0" smtClean="0"/>
            <a:t> devices.</a:t>
          </a:r>
          <a:endParaRPr lang="en-US" sz="1400" kern="1200" dirty="0"/>
        </a:p>
      </dsp:txBody>
      <dsp:txXfrm>
        <a:off x="0" y="1587040"/>
        <a:ext cx="7620000" cy="1033200"/>
      </dsp:txXfrm>
    </dsp:sp>
    <dsp:sp modelId="{DE316CCE-3D49-46EA-9077-BB003E681DE3}">
      <dsp:nvSpPr>
        <dsp:cNvPr id="0" name=""/>
        <dsp:cNvSpPr/>
      </dsp:nvSpPr>
      <dsp:spPr>
        <a:xfrm>
          <a:off x="228600" y="1371598"/>
          <a:ext cx="5334000" cy="4723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Blackberry OS</a:t>
          </a:r>
          <a:endParaRPr lang="en-US" sz="1600" b="1" kern="1200" dirty="0"/>
        </a:p>
      </dsp:txBody>
      <dsp:txXfrm>
        <a:off x="251657" y="1394655"/>
        <a:ext cx="5287886" cy="426206"/>
      </dsp:txXfrm>
    </dsp:sp>
    <dsp:sp modelId="{46F838AE-282E-44EC-A34B-E9DF93883544}">
      <dsp:nvSpPr>
        <dsp:cNvPr id="0" name=""/>
        <dsp:cNvSpPr/>
      </dsp:nvSpPr>
      <dsp:spPr>
        <a:xfrm>
          <a:off x="0" y="2945246"/>
          <a:ext cx="7620000" cy="10332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33248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a mobile OS developed by Apple Inc. and was initially referred to as </a:t>
          </a:r>
          <a:r>
            <a:rPr lang="en-US" sz="1400" kern="1200" dirty="0" err="1" smtClean="0"/>
            <a:t>iPhone</a:t>
          </a:r>
          <a:r>
            <a:rPr lang="en-US" sz="1400" kern="1200" dirty="0" smtClean="0"/>
            <a:t> OS.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derived from Mac OS X, which is based on the UNIX platform.</a:t>
          </a:r>
          <a:endParaRPr lang="en-US" sz="1400" kern="1200" dirty="0"/>
        </a:p>
      </dsp:txBody>
      <dsp:txXfrm>
        <a:off x="0" y="2945246"/>
        <a:ext cx="7620000" cy="1033200"/>
      </dsp:txXfrm>
    </dsp:sp>
    <dsp:sp modelId="{36D48B82-D8CC-446A-8DCD-8F18ED61D6BB}">
      <dsp:nvSpPr>
        <dsp:cNvPr id="0" name=""/>
        <dsp:cNvSpPr/>
      </dsp:nvSpPr>
      <dsp:spPr>
        <a:xfrm>
          <a:off x="228600" y="2743199"/>
          <a:ext cx="5334000" cy="4723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iOS</a:t>
          </a:r>
          <a:endParaRPr lang="en-US" sz="1600" b="1" kern="1200" dirty="0"/>
        </a:p>
      </dsp:txBody>
      <dsp:txXfrm>
        <a:off x="251657" y="2766256"/>
        <a:ext cx="5287886" cy="426206"/>
      </dsp:txXfrm>
    </dsp:sp>
    <dsp:sp modelId="{E5F8AC0D-C818-46D2-8191-251E5BC620F9}">
      <dsp:nvSpPr>
        <dsp:cNvPr id="0" name=""/>
        <dsp:cNvSpPr/>
      </dsp:nvSpPr>
      <dsp:spPr>
        <a:xfrm>
          <a:off x="0" y="4273800"/>
          <a:ext cx="7620000" cy="8316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33248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an open source mobile OS developed for mobile phones.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includes a user interface framework, libraries, and component tools.</a:t>
          </a:r>
          <a:endParaRPr lang="en-US" sz="1400" kern="1200" dirty="0"/>
        </a:p>
      </dsp:txBody>
      <dsp:txXfrm>
        <a:off x="0" y="4273800"/>
        <a:ext cx="7620000" cy="831600"/>
      </dsp:txXfrm>
    </dsp:sp>
    <dsp:sp modelId="{39270827-321C-487D-8701-D3C791DADC60}">
      <dsp:nvSpPr>
        <dsp:cNvPr id="0" name=""/>
        <dsp:cNvSpPr/>
      </dsp:nvSpPr>
      <dsp:spPr>
        <a:xfrm>
          <a:off x="240090" y="4157248"/>
          <a:ext cx="5543786" cy="415495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Symbian</a:t>
          </a:r>
          <a:endParaRPr lang="en-US" sz="1600" b="1" kern="1200" dirty="0"/>
        </a:p>
      </dsp:txBody>
      <dsp:txXfrm>
        <a:off x="260373" y="4177531"/>
        <a:ext cx="5503220" cy="374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48043-0B63-489A-B90C-A566B8DF0AB2}">
      <dsp:nvSpPr>
        <dsp:cNvPr id="0" name=""/>
        <dsp:cNvSpPr/>
      </dsp:nvSpPr>
      <dsp:spPr>
        <a:xfrm>
          <a:off x="0" y="202496"/>
          <a:ext cx="7620000" cy="58432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91592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a mobile OS that runs on top of the Windows Mobile platform.</a:t>
          </a:r>
          <a:endParaRPr lang="en-US" sz="1400" kern="1200" dirty="0"/>
        </a:p>
      </dsp:txBody>
      <dsp:txXfrm>
        <a:off x="0" y="202496"/>
        <a:ext cx="7620000" cy="584325"/>
      </dsp:txXfrm>
    </dsp:sp>
    <dsp:sp modelId="{F89E510D-1EE2-46EE-81BE-70A29F00E6DE}">
      <dsp:nvSpPr>
        <dsp:cNvPr id="0" name=""/>
        <dsp:cNvSpPr/>
      </dsp:nvSpPr>
      <dsp:spPr>
        <a:xfrm>
          <a:off x="228600" y="16585"/>
          <a:ext cx="5543732" cy="361343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Windows Mobile</a:t>
          </a:r>
          <a:endParaRPr lang="en-US" sz="1600" b="1" kern="1200" dirty="0"/>
        </a:p>
      </dsp:txBody>
      <dsp:txXfrm>
        <a:off x="246239" y="34224"/>
        <a:ext cx="5508454" cy="326065"/>
      </dsp:txXfrm>
    </dsp:sp>
    <dsp:sp modelId="{0FA99EF7-26BA-4C9D-8B5F-4FC37D13DAFE}">
      <dsp:nvSpPr>
        <dsp:cNvPr id="0" name=""/>
        <dsp:cNvSpPr/>
      </dsp:nvSpPr>
      <dsp:spPr>
        <a:xfrm>
          <a:off x="0" y="1085519"/>
          <a:ext cx="7620000" cy="7717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91592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It is an open source OS and is supported by </a:t>
          </a:r>
          <a:r>
            <a:rPr lang="en-US" sz="1400" kern="1200" dirty="0" err="1" smtClean="0"/>
            <a:t>smartphones</a:t>
          </a:r>
          <a:r>
            <a:rPr lang="en-US" sz="1400" kern="1200" dirty="0" smtClean="0"/>
            <a:t> that are manufactured by Motorola.</a:t>
          </a:r>
          <a:endParaRPr lang="en-US" sz="1400" kern="1200" dirty="0"/>
        </a:p>
      </dsp:txBody>
      <dsp:txXfrm>
        <a:off x="0" y="1085519"/>
        <a:ext cx="7620000" cy="771750"/>
      </dsp:txXfrm>
    </dsp:sp>
    <dsp:sp modelId="{DE316CCE-3D49-46EA-9077-BB003E681DE3}">
      <dsp:nvSpPr>
        <dsp:cNvPr id="0" name=""/>
        <dsp:cNvSpPr/>
      </dsp:nvSpPr>
      <dsp:spPr>
        <a:xfrm>
          <a:off x="228600" y="897007"/>
          <a:ext cx="5334000" cy="41328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Linux</a:t>
          </a:r>
          <a:endParaRPr lang="en-US" sz="1600" b="1" kern="1200" dirty="0"/>
        </a:p>
      </dsp:txBody>
      <dsp:txXfrm>
        <a:off x="248775" y="917182"/>
        <a:ext cx="5293650" cy="372930"/>
      </dsp:txXfrm>
    </dsp:sp>
    <dsp:sp modelId="{46F838AE-282E-44EC-A34B-E9DF93883544}">
      <dsp:nvSpPr>
        <dsp:cNvPr id="0" name=""/>
        <dsp:cNvSpPr/>
      </dsp:nvSpPr>
      <dsp:spPr>
        <a:xfrm>
          <a:off x="0" y="2162355"/>
          <a:ext cx="7620000" cy="11686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291592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Android is an open source OS developed by Google. It is currently used by </a:t>
          </a:r>
          <a:r>
            <a:rPr lang="en-US" sz="1400" kern="1200" dirty="0" err="1" smtClean="0"/>
            <a:t>smartphones</a:t>
          </a:r>
          <a:r>
            <a:rPr lang="en-US" sz="1400" kern="1200" dirty="0" smtClean="0"/>
            <a:t> and tablet computers.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is a mobile OS developed by Apple Inc. and was initially referred to as </a:t>
          </a:r>
          <a:r>
            <a:rPr lang="en-US" sz="1400" kern="1200" dirty="0" err="1" smtClean="0"/>
            <a:t>iPhone</a:t>
          </a:r>
          <a:r>
            <a:rPr lang="en-US" sz="1400" kern="1200" dirty="0" smtClean="0"/>
            <a:t> OS.</a:t>
          </a:r>
          <a:endParaRPr lang="en-US" sz="1400" kern="1200" dirty="0"/>
        </a:p>
      </dsp:txBody>
      <dsp:txXfrm>
        <a:off x="0" y="2162355"/>
        <a:ext cx="7620000" cy="1168650"/>
      </dsp:txXfrm>
    </dsp:sp>
    <dsp:sp modelId="{36D48B82-D8CC-446A-8DCD-8F18ED61D6BB}">
      <dsp:nvSpPr>
        <dsp:cNvPr id="0" name=""/>
        <dsp:cNvSpPr/>
      </dsp:nvSpPr>
      <dsp:spPr>
        <a:xfrm>
          <a:off x="228600" y="1964859"/>
          <a:ext cx="5334000" cy="41328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Android</a:t>
          </a:r>
          <a:endParaRPr lang="en-US" sz="1600" b="1" kern="1200" dirty="0"/>
        </a:p>
      </dsp:txBody>
      <dsp:txXfrm>
        <a:off x="248775" y="1985034"/>
        <a:ext cx="5293650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814282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resolution of mobile devices is measured in terms of the physical dimensions of the screen.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750" y="39750"/>
        <a:ext cx="8378700" cy="734782"/>
      </dsp:txXfrm>
    </dsp:sp>
    <dsp:sp modelId="{0256FAD6-365E-4CAB-8266-8CECC71F7F52}">
      <dsp:nvSpPr>
        <dsp:cNvPr id="0" name=""/>
        <dsp:cNvSpPr/>
      </dsp:nvSpPr>
      <dsp:spPr>
        <a:xfrm>
          <a:off x="0" y="999640"/>
          <a:ext cx="8458200" cy="811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screen dimensions are either measured diagonally in terms of inches/centimeters or in terms of width and height.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9620" y="1039260"/>
        <a:ext cx="8378960" cy="732377"/>
      </dsp:txXfrm>
    </dsp:sp>
    <dsp:sp modelId="{A6445519-E36D-458F-8F29-D286534B965D}">
      <dsp:nvSpPr>
        <dsp:cNvPr id="0" name=""/>
        <dsp:cNvSpPr/>
      </dsp:nvSpPr>
      <dsp:spPr>
        <a:xfrm>
          <a:off x="0" y="2105360"/>
          <a:ext cx="8458200" cy="828531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relation between the physical dimension and resolution is termed as Pixels per Inch (PPI) or Dots per Inch (DPI).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0446" y="2145806"/>
        <a:ext cx="8377308" cy="747639"/>
      </dsp:txXfrm>
    </dsp:sp>
    <dsp:sp modelId="{02F157C3-4AF0-4564-919C-72DA0052C758}">
      <dsp:nvSpPr>
        <dsp:cNvPr id="0" name=""/>
        <dsp:cNvSpPr/>
      </dsp:nvSpPr>
      <dsp:spPr>
        <a:xfrm>
          <a:off x="0" y="3168742"/>
          <a:ext cx="8458200" cy="793657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The higher DPI results in good print-quality graphics on the mobile device.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8743" y="3207485"/>
        <a:ext cx="8380714" cy="716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23AB-37EB-4EC2-B7B0-759657273835}">
      <dsp:nvSpPr>
        <dsp:cNvPr id="0" name=""/>
        <dsp:cNvSpPr/>
      </dsp:nvSpPr>
      <dsp:spPr>
        <a:xfrm>
          <a:off x="0" y="0"/>
          <a:ext cx="8458200" cy="651426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chemeClr val="tx1"/>
              </a:solidFill>
            </a:rPr>
            <a:t>Smartphones</a:t>
          </a:r>
          <a:r>
            <a:rPr lang="en-US" sz="1800" kern="1200" dirty="0" smtClean="0">
              <a:solidFill>
                <a:schemeClr val="tx1"/>
              </a:solidFill>
            </a:rPr>
            <a:t> and tablets can switch between landscape and portrait views to present the better viewing of a Web page.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800" y="31800"/>
        <a:ext cx="8394600" cy="587826"/>
      </dsp:txXfrm>
    </dsp:sp>
    <dsp:sp modelId="{0256FAD6-365E-4CAB-8266-8CECC71F7F52}">
      <dsp:nvSpPr>
        <dsp:cNvPr id="0" name=""/>
        <dsp:cNvSpPr/>
      </dsp:nvSpPr>
      <dsp:spPr>
        <a:xfrm>
          <a:off x="0" y="798507"/>
          <a:ext cx="8458200" cy="6492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This rotation capability of changing the view from landscape to portrait or vice-versa is due to the hardware accelerators available in the phones.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1696" y="830203"/>
        <a:ext cx="8394808" cy="585902"/>
      </dsp:txXfrm>
    </dsp:sp>
    <dsp:sp modelId="{A6445519-E36D-458F-8F29-D286534B965D}">
      <dsp:nvSpPr>
        <dsp:cNvPr id="0" name=""/>
        <dsp:cNvSpPr/>
      </dsp:nvSpPr>
      <dsp:spPr>
        <a:xfrm>
          <a:off x="0" y="1623174"/>
          <a:ext cx="8458200" cy="66282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 mobile Web site must be aware of these rotations and should provide a good user experience in both the orientations.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2356" y="1655530"/>
        <a:ext cx="8393488" cy="5981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64776" y="0"/>
          <a:ext cx="6915036" cy="314043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Some of the possible users’ contexts are as follows:</a:t>
          </a:r>
          <a:endParaRPr lang="en-US" sz="1600" kern="1200" dirty="0"/>
        </a:p>
      </dsp:txBody>
      <dsp:txXfrm>
        <a:off x="73974" y="9198"/>
        <a:ext cx="6896640" cy="295647"/>
      </dsp:txXfrm>
    </dsp:sp>
    <dsp:sp modelId="{159E9CC5-F056-481E-890B-D81D92944806}">
      <dsp:nvSpPr>
        <dsp:cNvPr id="0" name=""/>
        <dsp:cNvSpPr/>
      </dsp:nvSpPr>
      <dsp:spPr>
        <a:xfrm>
          <a:off x="756280" y="314043"/>
          <a:ext cx="587832" cy="359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192"/>
              </a:lnTo>
              <a:lnTo>
                <a:pt x="587832" y="3591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344113" y="437931"/>
          <a:ext cx="7082831" cy="47061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What is the location of the user?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57897" y="451715"/>
        <a:ext cx="7055263" cy="443042"/>
      </dsp:txXfrm>
    </dsp:sp>
    <dsp:sp modelId="{C9082C2E-3830-4A10-8B86-E47EF69015BA}">
      <dsp:nvSpPr>
        <dsp:cNvPr id="0" name=""/>
        <dsp:cNvSpPr/>
      </dsp:nvSpPr>
      <dsp:spPr>
        <a:xfrm>
          <a:off x="756280" y="314043"/>
          <a:ext cx="587832" cy="1031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1533"/>
              </a:lnTo>
              <a:lnTo>
                <a:pt x="587832" y="10315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344113" y="1126120"/>
          <a:ext cx="7102812" cy="43891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Why is a mobile Web site accessed by the user?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56968" y="1138975"/>
        <a:ext cx="7077102" cy="413202"/>
      </dsp:txXfrm>
    </dsp:sp>
    <dsp:sp modelId="{42DCD54D-66BE-465E-9847-73F41B8C7E46}">
      <dsp:nvSpPr>
        <dsp:cNvPr id="0" name=""/>
        <dsp:cNvSpPr/>
      </dsp:nvSpPr>
      <dsp:spPr>
        <a:xfrm>
          <a:off x="756280" y="314043"/>
          <a:ext cx="587832" cy="1618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333"/>
              </a:lnTo>
              <a:lnTo>
                <a:pt x="587832" y="16183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AE7F2-3481-4698-9EAC-9A7F7BEDF7E1}">
      <dsp:nvSpPr>
        <dsp:cNvPr id="0" name=""/>
        <dsp:cNvSpPr/>
      </dsp:nvSpPr>
      <dsp:spPr>
        <a:xfrm>
          <a:off x="1344113" y="1725289"/>
          <a:ext cx="7053755" cy="414174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What are the needs of the user?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56244" y="1737420"/>
        <a:ext cx="7029493" cy="389912"/>
      </dsp:txXfrm>
    </dsp:sp>
    <dsp:sp modelId="{8FF4C038-F2EE-417C-9AB4-8C20A1887613}">
      <dsp:nvSpPr>
        <dsp:cNvPr id="0" name=""/>
        <dsp:cNvSpPr/>
      </dsp:nvSpPr>
      <dsp:spPr>
        <a:xfrm>
          <a:off x="756280" y="314043"/>
          <a:ext cx="628533" cy="216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419"/>
              </a:lnTo>
              <a:lnTo>
                <a:pt x="628533" y="21664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B328A-F054-4696-8C09-02F540C93386}">
      <dsp:nvSpPr>
        <dsp:cNvPr id="0" name=""/>
        <dsp:cNvSpPr/>
      </dsp:nvSpPr>
      <dsp:spPr>
        <a:xfrm>
          <a:off x="1384813" y="2293925"/>
          <a:ext cx="6980224" cy="37307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What solution is offered by a mobile application to solve the user’s problem?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95740" y="2304852"/>
        <a:ext cx="6958370" cy="351220"/>
      </dsp:txXfrm>
    </dsp:sp>
    <dsp:sp modelId="{ED45CCBB-F338-4FB3-B9E5-EE97818BFDA8}">
      <dsp:nvSpPr>
        <dsp:cNvPr id="0" name=""/>
        <dsp:cNvSpPr/>
      </dsp:nvSpPr>
      <dsp:spPr>
        <a:xfrm>
          <a:off x="756280" y="314043"/>
          <a:ext cx="628533" cy="2761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1791"/>
              </a:lnTo>
              <a:lnTo>
                <a:pt x="628533" y="27617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72B017-1D39-4861-A6DE-10ABF8248ED9}">
      <dsp:nvSpPr>
        <dsp:cNvPr id="0" name=""/>
        <dsp:cNvSpPr/>
      </dsp:nvSpPr>
      <dsp:spPr>
        <a:xfrm>
          <a:off x="1384813" y="2869209"/>
          <a:ext cx="7147779" cy="41325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Where is the user present while accessing a Web site?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396917" y="2881313"/>
        <a:ext cx="7123571" cy="3890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173FC-5FB0-4E70-8D5C-962BCFCBFD7A}">
      <dsp:nvSpPr>
        <dsp:cNvPr id="0" name=""/>
        <dsp:cNvSpPr/>
      </dsp:nvSpPr>
      <dsp:spPr>
        <a:xfrm>
          <a:off x="64209" y="0"/>
          <a:ext cx="6953170" cy="315775"/>
        </a:xfrm>
        <a:prstGeom prst="roundRect">
          <a:avLst>
            <a:gd name="adj" fmla="val 100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 Some of the core principles for enhancing mobile Web sites are as follows:</a:t>
          </a:r>
          <a:endParaRPr lang="en-US" sz="1600" kern="1200" dirty="0"/>
        </a:p>
      </dsp:txBody>
      <dsp:txXfrm>
        <a:off x="73458" y="9249"/>
        <a:ext cx="6934672" cy="297277"/>
      </dsp:txXfrm>
    </dsp:sp>
    <dsp:sp modelId="{159E9CC5-F056-481E-890B-D81D92944806}">
      <dsp:nvSpPr>
        <dsp:cNvPr id="0" name=""/>
        <dsp:cNvSpPr/>
      </dsp:nvSpPr>
      <dsp:spPr>
        <a:xfrm>
          <a:off x="759526" y="315775"/>
          <a:ext cx="383475" cy="344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166"/>
              </a:lnTo>
              <a:lnTo>
                <a:pt x="383475" y="3441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95771-CAF8-441F-9C29-95B345C1BC36}">
      <dsp:nvSpPr>
        <dsp:cNvPr id="0" name=""/>
        <dsp:cNvSpPr/>
      </dsp:nvSpPr>
      <dsp:spPr>
        <a:xfrm>
          <a:off x="1143001" y="405482"/>
          <a:ext cx="7121891" cy="50891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Basic content and functionality are accessible in all browsers.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157907" y="420388"/>
        <a:ext cx="7092079" cy="479106"/>
      </dsp:txXfrm>
    </dsp:sp>
    <dsp:sp modelId="{C9082C2E-3830-4A10-8B86-E47EF69015BA}">
      <dsp:nvSpPr>
        <dsp:cNvPr id="0" name=""/>
        <dsp:cNvSpPr/>
      </dsp:nvSpPr>
      <dsp:spPr>
        <a:xfrm>
          <a:off x="759526" y="315775"/>
          <a:ext cx="383475" cy="104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8859"/>
              </a:lnTo>
              <a:lnTo>
                <a:pt x="383475" y="10488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2C684-EBD0-485A-A69A-410BAE7028A4}">
      <dsp:nvSpPr>
        <dsp:cNvPr id="0" name=""/>
        <dsp:cNvSpPr/>
      </dsp:nvSpPr>
      <dsp:spPr>
        <a:xfrm>
          <a:off x="1143001" y="1084867"/>
          <a:ext cx="7141982" cy="55953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Enhanced layout and behavior must be provided through external style sheets and JavaScript that are linked with the Web pages.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159389" y="1101255"/>
        <a:ext cx="7109206" cy="526758"/>
      </dsp:txXfrm>
    </dsp:sp>
    <dsp:sp modelId="{42DCD54D-66BE-465E-9847-73F41B8C7E46}">
      <dsp:nvSpPr>
        <dsp:cNvPr id="0" name=""/>
        <dsp:cNvSpPr/>
      </dsp:nvSpPr>
      <dsp:spPr>
        <a:xfrm>
          <a:off x="759526" y="315775"/>
          <a:ext cx="383475" cy="1729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996"/>
              </a:lnTo>
              <a:lnTo>
                <a:pt x="383475" y="17299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AE7F2-3481-4698-9EAC-9A7F7BEDF7E1}">
      <dsp:nvSpPr>
        <dsp:cNvPr id="0" name=""/>
        <dsp:cNvSpPr/>
      </dsp:nvSpPr>
      <dsp:spPr>
        <a:xfrm>
          <a:off x="1143001" y="1805541"/>
          <a:ext cx="7092654" cy="480459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Markup elements used on the pages must have proper semantic.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157073" y="1819613"/>
        <a:ext cx="7064510" cy="452315"/>
      </dsp:txXfrm>
    </dsp:sp>
    <dsp:sp modelId="{8FF4C038-F2EE-417C-9AB4-8C20A1887613}">
      <dsp:nvSpPr>
        <dsp:cNvPr id="0" name=""/>
        <dsp:cNvSpPr/>
      </dsp:nvSpPr>
      <dsp:spPr>
        <a:xfrm>
          <a:off x="759526" y="315775"/>
          <a:ext cx="383475" cy="23309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961"/>
              </a:lnTo>
              <a:lnTo>
                <a:pt x="383475" y="23309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7B328A-F054-4696-8C09-02F540C93386}">
      <dsp:nvSpPr>
        <dsp:cNvPr id="0" name=""/>
        <dsp:cNvSpPr/>
      </dsp:nvSpPr>
      <dsp:spPr>
        <a:xfrm>
          <a:off x="1143001" y="2441315"/>
          <a:ext cx="7018718" cy="41084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cs typeface="Calibri" pitchFamily="34" charset="0"/>
            </a:rPr>
            <a:t>Web browser settings on a user’s device should be considered.</a:t>
          </a:r>
          <a:endParaRPr lang="en-US" sz="1600" kern="1200" dirty="0">
            <a:latin typeface="Calibri" pitchFamily="34" charset="0"/>
            <a:cs typeface="Calibri" pitchFamily="34" charset="0"/>
          </a:endParaRPr>
        </a:p>
      </dsp:txBody>
      <dsp:txXfrm>
        <a:off x="1155034" y="2453348"/>
        <a:ext cx="6994652" cy="3867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48043-0B63-489A-B90C-A566B8DF0AB2}">
      <dsp:nvSpPr>
        <dsp:cNvPr id="0" name=""/>
        <dsp:cNvSpPr/>
      </dsp:nvSpPr>
      <dsp:spPr>
        <a:xfrm>
          <a:off x="0" y="181547"/>
          <a:ext cx="7620000" cy="11812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1242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As the screen size of mobile devices is small, so the use of tables in layouts should be avoided.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makes the scrolling difficult and also slows down the page loading in the browser.</a:t>
          </a:r>
          <a:endParaRPr lang="en-US" sz="1400" kern="1200" dirty="0"/>
        </a:p>
      </dsp:txBody>
      <dsp:txXfrm>
        <a:off x="0" y="181547"/>
        <a:ext cx="7620000" cy="1181250"/>
      </dsp:txXfrm>
    </dsp:sp>
    <dsp:sp modelId="{F89E510D-1EE2-46EE-81BE-70A29F00E6DE}">
      <dsp:nvSpPr>
        <dsp:cNvPr id="0" name=""/>
        <dsp:cNvSpPr/>
      </dsp:nvSpPr>
      <dsp:spPr>
        <a:xfrm>
          <a:off x="228600" y="0"/>
          <a:ext cx="5543732" cy="387153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Use of HTML tables</a:t>
          </a:r>
          <a:endParaRPr lang="en-US" sz="1600" b="1" kern="1200" dirty="0"/>
        </a:p>
      </dsp:txBody>
      <dsp:txXfrm>
        <a:off x="247499" y="18899"/>
        <a:ext cx="5505934" cy="349355"/>
      </dsp:txXfrm>
    </dsp:sp>
    <dsp:sp modelId="{0FA99EF7-26BA-4C9D-8B5F-4FC37D13DAFE}">
      <dsp:nvSpPr>
        <dsp:cNvPr id="0" name=""/>
        <dsp:cNvSpPr/>
      </dsp:nvSpPr>
      <dsp:spPr>
        <a:xfrm>
          <a:off x="0" y="1682831"/>
          <a:ext cx="7620000" cy="82687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1242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Web sites with pop-up windows makes the site impractical to work with.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 Also, all mobile browsers do not provide support for them.</a:t>
          </a:r>
          <a:endParaRPr lang="en-US" sz="1400" kern="1200" dirty="0"/>
        </a:p>
      </dsp:txBody>
      <dsp:txXfrm>
        <a:off x="0" y="1682831"/>
        <a:ext cx="7620000" cy="826875"/>
      </dsp:txXfrm>
    </dsp:sp>
    <dsp:sp modelId="{DE316CCE-3D49-46EA-9077-BB003E681DE3}">
      <dsp:nvSpPr>
        <dsp:cNvPr id="0" name=""/>
        <dsp:cNvSpPr/>
      </dsp:nvSpPr>
      <dsp:spPr>
        <a:xfrm>
          <a:off x="228600" y="1480854"/>
          <a:ext cx="5334000" cy="44280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Pop-up windows</a:t>
          </a:r>
          <a:endParaRPr lang="en-US" sz="1600" b="1" kern="1200" dirty="0"/>
        </a:p>
      </dsp:txBody>
      <dsp:txXfrm>
        <a:off x="250216" y="1502470"/>
        <a:ext cx="5290768" cy="399568"/>
      </dsp:txXfrm>
    </dsp:sp>
    <dsp:sp modelId="{46F838AE-282E-44EC-A34B-E9DF93883544}">
      <dsp:nvSpPr>
        <dsp:cNvPr id="0" name=""/>
        <dsp:cNvSpPr/>
      </dsp:nvSpPr>
      <dsp:spPr>
        <a:xfrm>
          <a:off x="0" y="2814399"/>
          <a:ext cx="7620000" cy="101587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1242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use of graphics increases download time of the pages.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Also, they can obstruct the layout of the old mobile browsers, resulting in </a:t>
          </a:r>
          <a:r>
            <a:rPr lang="en-US" sz="1400" kern="1200" dirty="0" smtClean="0"/>
            <a:t>incorrect </a:t>
          </a:r>
          <a:r>
            <a:rPr lang="en-US" sz="1400" kern="1200" dirty="0" smtClean="0"/>
            <a:t>display of the page.</a:t>
          </a:r>
          <a:endParaRPr lang="en-US" sz="1400" kern="1200" dirty="0"/>
        </a:p>
      </dsp:txBody>
      <dsp:txXfrm>
        <a:off x="0" y="2814399"/>
        <a:ext cx="7620000" cy="1015875"/>
      </dsp:txXfrm>
    </dsp:sp>
    <dsp:sp modelId="{36D48B82-D8CC-446A-8DCD-8F18ED61D6BB}">
      <dsp:nvSpPr>
        <dsp:cNvPr id="0" name=""/>
        <dsp:cNvSpPr/>
      </dsp:nvSpPr>
      <dsp:spPr>
        <a:xfrm>
          <a:off x="228600" y="2624981"/>
          <a:ext cx="5334000" cy="44280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Use of graphics</a:t>
          </a:r>
          <a:endParaRPr lang="en-US" sz="1600" b="1" kern="1200" dirty="0"/>
        </a:p>
      </dsp:txBody>
      <dsp:txXfrm>
        <a:off x="250216" y="2646597"/>
        <a:ext cx="5290768" cy="399568"/>
      </dsp:txXfrm>
    </dsp:sp>
    <dsp:sp modelId="{E5F8AC0D-C818-46D2-8191-251E5BC620F9}">
      <dsp:nvSpPr>
        <dsp:cNvPr id="0" name=""/>
        <dsp:cNvSpPr/>
      </dsp:nvSpPr>
      <dsp:spPr>
        <a:xfrm>
          <a:off x="0" y="4089525"/>
          <a:ext cx="7620000" cy="101587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12420" rIns="59139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Many mobile devices do not provide the support for frames due to usability problems.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Also, the HTML5 new specification does not provide the support for frames. </a:t>
          </a:r>
          <a:endParaRPr lang="en-US" sz="1400" kern="1200" dirty="0"/>
        </a:p>
      </dsp:txBody>
      <dsp:txXfrm>
        <a:off x="0" y="4089525"/>
        <a:ext cx="7620000" cy="1015875"/>
      </dsp:txXfrm>
    </dsp:sp>
    <dsp:sp modelId="{39270827-321C-487D-8701-D3C791DADC60}">
      <dsp:nvSpPr>
        <dsp:cNvPr id="0" name=""/>
        <dsp:cNvSpPr/>
      </dsp:nvSpPr>
      <dsp:spPr>
        <a:xfrm>
          <a:off x="240090" y="3997902"/>
          <a:ext cx="5543786" cy="389526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Use of frames</a:t>
          </a:r>
          <a:endParaRPr lang="en-US" sz="1600" b="1" kern="1200" dirty="0"/>
        </a:p>
      </dsp:txBody>
      <dsp:txXfrm>
        <a:off x="259105" y="4016917"/>
        <a:ext cx="5505756" cy="35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0DF8904-1D84-4BB6-AAF3-D34F7B9FEE91}" type="datetime1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AF2A2C3-5D27-492F-B00E-8D3B8595EC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2538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3474123-3793-4D37-AE19-75C97A7D4EB3}" type="datetime1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AE1F710-3F4D-4CB2-B8EF-AD2B0CD37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5509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1F710-3F4D-4CB2-B8EF-AD2B0CD3788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3"/>
          <p:cNvSpPr txBox="1">
            <a:spLocks noChangeArrowheads="1"/>
          </p:cNvSpPr>
          <p:nvPr userDrawn="1"/>
        </p:nvSpPr>
        <p:spPr bwMode="auto">
          <a:xfrm>
            <a:off x="1752600" y="3657600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sz="2800" b="1" dirty="0" smtClean="0">
                <a:latin typeface="Book Antiqua" pitchFamily="18" charset="0"/>
              </a:rPr>
              <a:t>Session: 16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 userDrawn="1"/>
        </p:nvSpPr>
        <p:spPr bwMode="auto">
          <a:xfrm>
            <a:off x="914400" y="4419600"/>
            <a:ext cx="731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Building a Mobile</a:t>
            </a:r>
            <a:r>
              <a:rPr lang="en-US" sz="4500" b="1" i="1" baseline="0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 W</a:t>
            </a:r>
            <a:r>
              <a:rPr lang="en-US" sz="4500" b="1" i="1" dirty="0" smtClean="0">
                <a:effectLst>
                  <a:reflection blurRad="6350" stA="55000" endA="300" endPos="45500" dir="5400000" sy="-100000" algn="bl" rotWithShape="0"/>
                </a:effectLst>
                <a:latin typeface="Book Antiqua" pitchFamily="18" charset="0"/>
              </a:rPr>
              <a:t>eb Application</a:t>
            </a:r>
            <a:endParaRPr lang="en-US" sz="4500" b="1" i="1" dirty="0">
              <a:effectLst>
                <a:reflection blurRad="6350" stA="55000" endA="300" endPos="455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2" cstate="print"/>
          <a:srcRect l="3556"/>
          <a:stretch>
            <a:fillRect/>
          </a:stretch>
        </p:blipFill>
        <p:spPr bwMode="auto">
          <a:xfrm>
            <a:off x="7040033" y="2133600"/>
            <a:ext cx="65616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nternet_Explorer_7_Logo-150x150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400" y="838200"/>
            <a:ext cx="609600" cy="609600"/>
          </a:xfrm>
          <a:prstGeom prst="rect">
            <a:avLst/>
          </a:prstGeom>
        </p:spPr>
      </p:pic>
      <p:pic>
        <p:nvPicPr>
          <p:cNvPr id="17" name="Picture 16" descr="image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511007">
            <a:off x="988434" y="709483"/>
            <a:ext cx="2466975" cy="184785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8600" y="1295400"/>
            <a:ext cx="757130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6000" b="1" i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NexTGen Web</a:t>
            </a:r>
            <a:endParaRPr lang="en-US" sz="6000" b="1" cap="none" spc="0" dirty="0">
              <a:ln w="11430"/>
              <a:gradFill>
                <a:gsLst>
                  <a:gs pos="0">
                    <a:schemeClr val="accent4">
                      <a:lumMod val="75000"/>
                    </a:schemeClr>
                  </a:gs>
                  <a:gs pos="49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5" cstate="print"/>
          <a:srcRect t="3540"/>
          <a:stretch>
            <a:fillRect/>
          </a:stretch>
        </p:blipFill>
        <p:spPr bwMode="auto">
          <a:xfrm>
            <a:off x="5943600" y="2209800"/>
            <a:ext cx="762000" cy="6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09901" y="838200"/>
            <a:ext cx="619499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0" descr="256px-Chrome_Logo.svg_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772400" y="152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50000">
              <a:schemeClr val="accent3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0955DD6-A7F2-49FA-B365-0779B3D93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13525"/>
            <a:ext cx="6019800" cy="16827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28600"/>
            <a:ext cx="7620000" cy="411162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>
            <a:lvl1pPr algn="l">
              <a:defRPr sz="3200" b="1" i="0" cap="none" spc="0" baseline="0">
                <a:ln w="900" cmpd="sng">
                  <a:solidFill>
                    <a:srgbClr val="C00000">
                      <a:alpha val="55000"/>
                    </a:srgbClr>
                  </a:solidFill>
                  <a:prstDash val="solid"/>
                </a:ln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rgbClr val="FF0000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16200000" scaled="0"/>
                </a:gra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 Antiqua" pitchFamily="18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0" y="6613525"/>
            <a:ext cx="30480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4572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2pPr>
            <a:lvl3pPr marL="9144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3pPr>
            <a:lvl4pPr marL="13716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4pPr>
            <a:lvl5pPr marL="1828800" algn="l" rtl="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© </a:t>
            </a:r>
            <a:r>
              <a:rPr kumimoji="0" lang="fr-FR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Aptech</a:t>
            </a:r>
            <a:r>
              <a:rPr kumimoji="0" lang="fr-FR" sz="1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Ltd. 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6" name="Picture 15" descr="HTML5_Logo_25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6200" y="76200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3508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0" y="6613525"/>
            <a:ext cx="6019800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smtClean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Sharing and Maintaining Workbook / Session 1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FDB8DBC7-0BCB-4E12-A641-EF030C31DE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4E4C"/>
        </a:buClr>
        <a:buSzPct val="50000"/>
        <a:buFont typeface="Wingdings" pitchFamily="2" charset="2"/>
        <a:buChar char="u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50000"/>
        <a:buFont typeface="Wingdings 2" pitchFamily="18" charset="2"/>
        <a:buChar char="²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SzPct val="40000"/>
        <a:buFont typeface="Wingdings 2" pitchFamily="18" charset="2"/>
        <a:buChar char="³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Platforms 1-3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304800" y="914400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6D5F93-001C-4408-896F-284E44EA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FA6D5F93-001C-4408-896F-284E44EA4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Platforms 2-3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brief description of the platforms available on mobile devices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838200" y="1295400"/>
          <a:ext cx="7620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Platforms 3-3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990600"/>
          <a:ext cx="7620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Aspects of Mobile Web Site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basic considerations needed for designing a Web sites for intended mobile device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371600"/>
            <a:ext cx="73152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Resolution and Physical Dimension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Page Orientation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Input methods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22860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Resolution and Physical Dimension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2743200"/>
            <a:ext cx="86106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resolution means the number of pixels (width and height) on the screen of the mobile device.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resolutions of mobile devices based on their categories.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14400" y="3860128"/>
          <a:ext cx="7467600" cy="248038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987040"/>
                <a:gridCol w="448056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Resolutions (in pixels)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Low-end mobile devices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128 x 160 or 128 x 128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Mid-end mobile devices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176 x 220 or 176 x 208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High-end devices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240 x 320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Smartphones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240 x 480, 480 × 320, 640 × 480, or 960 × 640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Aspects of Mobile Web Site 2-6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1219200"/>
          <a:ext cx="84582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Aspects of Mobile Web Site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resolution and display sizes of different mobile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1295400"/>
          <a:ext cx="7467598" cy="4758912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524000"/>
                <a:gridCol w="1447800"/>
                <a:gridCol w="1143000"/>
                <a:gridCol w="1524000"/>
                <a:gridCol w="1828798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Manufacturer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Screen Size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Resolution (in pixels)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iPad3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9.7”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2048×1536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Tablet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ourier New" pitchFamily="49" charset="0"/>
                        </a:rPr>
                        <a:t>Apple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iPhone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3GS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3.5”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480×320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iPhone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4S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3.5”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960×640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Blackberry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Torch 9810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3.2”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640×480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Touchpad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9.7”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768×1024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Tablet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Galaxy S 4G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4”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480×800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Samsung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Galaxy S II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4.52”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800×480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Nokia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Lumia</a:t>
                      </a: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800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3.7”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480x800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Smartphone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Aspects of Mobile Web Site 4-6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Page Orientation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524000"/>
            <a:ext cx="86106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mobile devices are also categorized based on their orientation, vertical and horizontal.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vertical orientation devices are also referred to as portrait devices with taller display.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Similarly, the horizontal orientation devices are referred as landscape devices with wider display.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mobile devices with vertical and horizontal screens.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8" descr="Figure 16.6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05200"/>
            <a:ext cx="3505200" cy="2917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Aspects of Mobile Web Site 5-6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14400"/>
          <a:ext cx="84582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1000" y="34290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Input Methods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4114800"/>
            <a:ext cx="8610600" cy="304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possible input methods for a mobile device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4419600"/>
            <a:ext cx="73152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Numeric keypad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Alphanumeric keypad (Simple or QWERTY)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Virtual keypad on screen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Multi-touch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External keypad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Voice and handwriting recognition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Aspects of Mobile Web Site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a mobile device with QWERTY keyboard and touch screen.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47800"/>
            <a:ext cx="4272595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05800" cy="411162"/>
          </a:xfrm>
        </p:spPr>
        <p:txBody>
          <a:bodyPr/>
          <a:lstStyle/>
          <a:p>
            <a:r>
              <a:rPr lang="en-US" dirty="0" smtClean="0"/>
              <a:t>Architectural Aspects 1-5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1447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Web site developed for a mobile device is a collection of Web pages.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Thus, it is essential to understand a few architectural concepts that can help to create meaningful mobile services.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concepts that relate to its architecture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1336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Navigation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667000"/>
            <a:ext cx="8686800" cy="1371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Navigation is the path followed by a user to travel in a Web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 compared to the navigation tree of a desktop site, almost 80% of the information of a desktop site will not be useful to a mobile Web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Thus, the main focus should be on 20%.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72132" y="3962400"/>
            <a:ext cx="7586068" cy="489965"/>
            <a:chOff x="1248104" y="828215"/>
            <a:chExt cx="6576914" cy="489965"/>
          </a:xfrm>
        </p:grpSpPr>
        <p:sp>
          <p:nvSpPr>
            <p:cNvPr id="17" name="Rounded Rectangle 16"/>
            <p:cNvSpPr/>
            <p:nvPr/>
          </p:nvSpPr>
          <p:spPr>
            <a:xfrm>
              <a:off x="1248104" y="828215"/>
              <a:ext cx="6576914" cy="489965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1262455" y="842566"/>
              <a:ext cx="6548212" cy="461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Design Web pages based on the use cases.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2132" y="4628199"/>
            <a:ext cx="7586068" cy="509968"/>
            <a:chOff x="1248104" y="1494014"/>
            <a:chExt cx="6595468" cy="509968"/>
          </a:xfrm>
        </p:grpSpPr>
        <p:sp>
          <p:nvSpPr>
            <p:cNvPr id="15" name="Rounded Rectangle 14"/>
            <p:cNvSpPr/>
            <p:nvPr/>
          </p:nvSpPr>
          <p:spPr>
            <a:xfrm>
              <a:off x="1248104" y="1494014"/>
              <a:ext cx="6595468" cy="509968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ounded Rectangle 6"/>
            <p:cNvSpPr/>
            <p:nvPr/>
          </p:nvSpPr>
          <p:spPr>
            <a:xfrm>
              <a:off x="1263040" y="1508950"/>
              <a:ext cx="6565596" cy="4800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Arrange Web pages depending on the frequent requirements of the mobile users.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2132" y="5286982"/>
            <a:ext cx="7586068" cy="536983"/>
            <a:chOff x="1248104" y="2152797"/>
            <a:chExt cx="6549915" cy="536983"/>
          </a:xfrm>
        </p:grpSpPr>
        <p:sp>
          <p:nvSpPr>
            <p:cNvPr id="13" name="Rounded Rectangle 12"/>
            <p:cNvSpPr/>
            <p:nvPr/>
          </p:nvSpPr>
          <p:spPr>
            <a:xfrm>
              <a:off x="1248104" y="2152797"/>
              <a:ext cx="6549915" cy="536983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ounded Rectangle 8"/>
            <p:cNvSpPr/>
            <p:nvPr/>
          </p:nvSpPr>
          <p:spPr>
            <a:xfrm>
              <a:off x="1263832" y="2168525"/>
              <a:ext cx="6518459" cy="5055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Restrict the depth of a mobile page to three clicks for a specific use case.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914400"/>
            <a:ext cx="88392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Describe the features of different mobile devices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List the different types of platforms available for mobile devices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the design and architectural aspects of a mobile Web site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the requirements for developing and testing of a mobile Web site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Explain HTML5 support for a mobile Web site</a:t>
            </a:r>
          </a:p>
          <a:p>
            <a:pPr marL="457200" indent="-274320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3200" baseline="30000" dirty="0" smtClean="0">
                <a:latin typeface="Calibri" pitchFamily="34" charset="0"/>
                <a:cs typeface="Calibri" pitchFamily="34" charset="0"/>
              </a:rPr>
              <a:t>List the best practices for optimizing a mobile Web 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Aspects 2-5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5800" y="914400"/>
            <a:ext cx="7543800" cy="466178"/>
            <a:chOff x="1285898" y="2833204"/>
            <a:chExt cx="6351660" cy="466178"/>
          </a:xfrm>
        </p:grpSpPr>
        <p:sp>
          <p:nvSpPr>
            <p:cNvPr id="16" name="Rounded Rectangle 15"/>
            <p:cNvSpPr/>
            <p:nvPr/>
          </p:nvSpPr>
          <p:spPr>
            <a:xfrm>
              <a:off x="1285898" y="2833204"/>
              <a:ext cx="6351660" cy="466178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1299552" y="2846858"/>
              <a:ext cx="6324352" cy="4388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Design minimum input controls for the form pages.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5800" y="1553315"/>
            <a:ext cx="7543800" cy="436861"/>
            <a:chOff x="1285898" y="3472119"/>
            <a:chExt cx="6637223" cy="436861"/>
          </a:xfrm>
        </p:grpSpPr>
        <p:sp>
          <p:nvSpPr>
            <p:cNvPr id="14" name="Rounded Rectangle 13"/>
            <p:cNvSpPr/>
            <p:nvPr/>
          </p:nvSpPr>
          <p:spPr>
            <a:xfrm>
              <a:off x="1285898" y="3472119"/>
              <a:ext cx="6637223" cy="436861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ed Rectangle 6"/>
            <p:cNvSpPr/>
            <p:nvPr/>
          </p:nvSpPr>
          <p:spPr>
            <a:xfrm>
              <a:off x="1298693" y="3484914"/>
              <a:ext cx="6611633" cy="4112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Desktop Web site normally has a welcome screen. In case of mobile Web sites, avoid developing welcome screens.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2162790"/>
            <a:ext cx="7543800" cy="436987"/>
            <a:chOff x="1285898" y="4081594"/>
            <a:chExt cx="5652901" cy="436987"/>
          </a:xfrm>
        </p:grpSpPr>
        <p:sp>
          <p:nvSpPr>
            <p:cNvPr id="12" name="Rounded Rectangle 11"/>
            <p:cNvSpPr/>
            <p:nvPr/>
          </p:nvSpPr>
          <p:spPr>
            <a:xfrm>
              <a:off x="1285898" y="4081594"/>
              <a:ext cx="5652901" cy="436987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75000"/>
                <a:alpha val="90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ounded Rectangle 8"/>
            <p:cNvSpPr/>
            <p:nvPr/>
          </p:nvSpPr>
          <p:spPr>
            <a:xfrm>
              <a:off x="1298697" y="4094393"/>
              <a:ext cx="5627303" cy="4113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While designing a service, decide its usability.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5800" y="2772177"/>
            <a:ext cx="7543800" cy="437200"/>
            <a:chOff x="1285898" y="4690981"/>
            <a:chExt cx="6587966" cy="437200"/>
          </a:xfrm>
        </p:grpSpPr>
        <p:sp>
          <p:nvSpPr>
            <p:cNvPr id="10" name="Rounded Rectangle 9"/>
            <p:cNvSpPr/>
            <p:nvPr/>
          </p:nvSpPr>
          <p:spPr>
            <a:xfrm>
              <a:off x="1285898" y="4690981"/>
              <a:ext cx="6587966" cy="437200"/>
            </a:xfrm>
            <a:prstGeom prst="roundRect">
              <a:avLst>
                <a:gd name="adj" fmla="val 10000"/>
              </a:avLst>
            </a:prstGeom>
            <a:solidFill>
              <a:srgbClr val="FFFF99">
                <a:alpha val="90000"/>
              </a:srgb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ed Rectangle 10"/>
            <p:cNvSpPr/>
            <p:nvPr/>
          </p:nvSpPr>
          <p:spPr>
            <a:xfrm>
              <a:off x="1298703" y="4703786"/>
              <a:ext cx="6562356" cy="411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alibri" pitchFamily="34" charset="0"/>
                  <a:cs typeface="Calibri" pitchFamily="34" charset="0"/>
                </a:rPr>
                <a:t>Approximate the number of mobile pages required to separate services, after the home page.</a:t>
              </a:r>
              <a:endParaRPr lang="en-US" sz="1600" kern="12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000" y="34290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19" name="Rounded Rectangle 18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Perspective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28600" y="3962400"/>
            <a:ext cx="8610600" cy="1905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perspective of a mobile user is different from a desktop user in terms of needs and accessibility.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Hence, a user-centric design approach should be followed for designing mobile Web sites.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ensures that a user completes the task easily and successfully.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Aspects 3-5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838200"/>
          <a:ext cx="85344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1000" y="4343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Enhancement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4876800"/>
            <a:ext cx="8610600" cy="1600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Enhancement is a simple and powerful technique that can be adopted while designing a mobile Web site.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technique defines compatibility of Web site and allows access to basic content, services, and functionality on all type of mobile devices.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Also, it provides a better Web experience on devices with higher standards.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Aspects 4-5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838200"/>
          <a:ext cx="85344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1000" y="3886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Use of Web Standards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4495800"/>
            <a:ext cx="86106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Web standards, such as HTML, CSS, and JavaScript followed in the mobile Web site design must be correctly used.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increases the possibility of displaying pages on large number of devices.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well-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formedness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of the markup tags used on a page can be achieved by validating them.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Also, the use of certain HTML elements can be avoided while designing the Web pages for mobile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Aspects 5-5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381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brief description of these elements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969949086"/>
              </p:ext>
            </p:extLst>
          </p:nvPr>
        </p:nvGraphicFramePr>
        <p:xfrm>
          <a:off x="838200" y="1295400"/>
          <a:ext cx="7620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9270827-321C-487D-8701-D3C791DAD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E5F8AC0D-C818-46D2-8191-251E5BC620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Environment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1534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Mobile Web applications are developed to be run on different mobile devices.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Hence, they need to be tested in several different environments.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tools required to develop a mobile Web application are namely, Integrated Development Environment (IDE) and emulators.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are described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2860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IDE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2895600"/>
            <a:ext cx="8153400" cy="685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IDE is a tool used for coding the markup, JavaScript, and CSS.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these tools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3581400"/>
            <a:ext cx="7315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Adobe Dreamweaver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Microsoft Expression Web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Aptana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Studio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Eclipse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Editplus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(text editor)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4800600"/>
            <a:ext cx="81534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Latest versions of these tools provide better support for mobile markups.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also provide support for validating pages against mobile Web standards.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Environment 2-2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Emulators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447800"/>
            <a:ext cx="8153400" cy="3200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emulator is a software that translates the compiled code to the native platform on which the application is executed.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emulator runs as a desktop application that allows testing and debugging of a mobile application.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offers the environment similar to a real mobile device on which an application will be executed.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Emulators are developed by manufacturers and are often offered free to users.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are either standalone applications or bundled with a Software Development Kit (SDK) for native development.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popular emulators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4572000"/>
            <a:ext cx="73152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Android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iOS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webOS</a:t>
            </a:r>
            <a:endParaRPr lang="en-US" sz="28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Blackberry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Windows Phone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Opera Mobile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Support on Mobiles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106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Today, majority of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smartphones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tablets are providing good support for HTML5.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Most Android and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iOS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mobile devices as well as tablets use browsers that are based on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Webkit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Webkit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is a layout engine supported by browsers, such as Google Chrome and Apple Safari to render Web pages.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features suited for mobile devices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2514600"/>
          <a:ext cx="7010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E89D625E-4357-478F-99F3-6F51EDDCF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F3ED1B9D-C690-4196-9B9C-2443EF438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Markup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Web pages developed for a mobile Web application have the same structure as traditional Web pages.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914400" y="1676400"/>
          <a:ext cx="70104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1-8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1143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heading structure is represented by a </a:t>
            </a:r>
            <a:r>
              <a:rPr lang="en-US" sz="2800" baseline="30000" dirty="0" smtClean="0">
                <a:cs typeface="Courier New" pitchFamily="49" charset="0"/>
              </a:rPr>
              <a:t>&lt;head&gt;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defined in an HTML Web page.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defines a </a:t>
            </a:r>
            <a:r>
              <a:rPr lang="en-US" sz="2800" baseline="30000" dirty="0" smtClean="0">
                <a:cs typeface="Courier New" pitchFamily="49" charset="0"/>
              </a:rPr>
              <a:t>&lt;meta&gt;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that is used specifically for mobile browsers.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brief description for some of the tags defined under element is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19812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Meta Tag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2667000"/>
            <a:ext cx="8686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2800" baseline="30000" dirty="0" smtClean="0">
                <a:cs typeface="Courier New" pitchFamily="49" charset="0"/>
              </a:rPr>
              <a:t>&lt;meta&gt;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indicate that the document is optimized for mobile devices and are used to control the display scale, while displaying HTML content on the device.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is specific to mobile browsers.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some of the variations of </a:t>
            </a:r>
            <a:r>
              <a:rPr lang="en-US" sz="2800" baseline="30000" dirty="0" smtClean="0">
                <a:cs typeface="Courier New" pitchFamily="49" charset="0"/>
              </a:rPr>
              <a:t>&lt;meta&gt;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used for different mobile browsers.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14400" y="3962400"/>
          <a:ext cx="7467600" cy="26009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43200"/>
                <a:gridCol w="2819400"/>
                <a:gridCol w="19050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Meta Tag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Supported Mobile Browser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&lt;meta name=”</a:t>
                      </a: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HandheldFriendly</a:t>
                      </a: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” content=”true”/&gt;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that the content is designed for </a:t>
                      </a:r>
                      <a:b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small-screen handheld devices.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BlackBerry and others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000" b="1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&lt;meta name=”</a:t>
                      </a:r>
                      <a:r>
                        <a:rPr lang="en-US" sz="2000" b="0" kern="1200" baseline="300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MobileOptimized</a:t>
                      </a:r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” content=”width” /&gt;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Accept width (in pixels) to place the content and forces the layout to one column in the browser</a:t>
                      </a:r>
                    </a:p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Mobile and Windows Phone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2-8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838200"/>
          <a:ext cx="7467600" cy="239776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743200"/>
                <a:gridCol w="2819400"/>
                <a:gridCol w="19050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Meta Tag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Supported Mobile Browser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&lt;meta name=”Apple-mobile-web-app-capable” content=”yes”/&gt;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that the Web application will run in a full-screen mode.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Safari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0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&lt;meta name=”Format-detection” content=”telephone=no”/&gt;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Automatic detection of phone numbers is enabled or disabled on Web pages.</a:t>
                      </a: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Safari running on </a:t>
                      </a:r>
                      <a:r>
                        <a:rPr lang="en-US" sz="20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</a:t>
                      </a: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581400"/>
            <a:ext cx="86868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Similarly, a non-standard variation of </a:t>
            </a:r>
            <a:r>
              <a:rPr lang="en-US" sz="2800" baseline="30000" dirty="0" smtClean="0">
                <a:cs typeface="Courier New" pitchFamily="49" charset="0"/>
              </a:rPr>
              <a:t>&lt;meta&gt;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is specified by giving an alternate </a:t>
            </a:r>
            <a:r>
              <a:rPr lang="en-US" sz="2800" baseline="30000" dirty="0" smtClean="0">
                <a:cs typeface="Courier New" pitchFamily="49" charset="0"/>
              </a:rPr>
              <a:t>&lt;link&gt;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tag is mostly used with desktop Web pages and defines an alternative URL for displaying the same content on different medias, such as handheld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5029200"/>
            <a:ext cx="8331127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 smtClean="0"/>
              <a:t>&lt;link </a:t>
            </a:r>
            <a:r>
              <a:rPr lang="en-US" sz="2400" baseline="30000" dirty="0" err="1" smtClean="0"/>
              <a:t>rel</a:t>
            </a:r>
            <a:r>
              <a:rPr lang="en-US" sz="2400" baseline="30000" dirty="0" smtClean="0"/>
              <a:t>=”alternate” media=”handheld”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=”http://mysite.com” /&gt;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Environment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Today, access to the Web is not limited to only desktop systems, but is also available on portable and wireless devices, such as mobiles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04800" y="1524000"/>
          <a:ext cx="8458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3-8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Viewport Meta Tag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371600"/>
            <a:ext cx="8534400" cy="1981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is a new technique used to inform the browser that the Web page is optimized for a mobile device.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viewport is the rectangular display area on the screen, where the content of a Web page are displayed by the browser.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It contains attributes, such as width and height that can be set to larger or smaller values depending on the total visible area on the screen.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attributes of viewport meta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15148102"/>
              </p:ext>
            </p:extLst>
          </p:nvPr>
        </p:nvGraphicFramePr>
        <p:xfrm>
          <a:off x="914400" y="3469640"/>
          <a:ext cx="7467600" cy="24384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76400"/>
                <a:gridCol w="3124200"/>
                <a:gridCol w="26670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width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Defines the horizontal size of the viewport in pixels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Integer value (in pixels) or constant device-width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0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height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Defines the vertical size of the viewport in pixels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Integer value (in pixels) or constant device-height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0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b="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initial-scale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Sets the scale of the page for its initial display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 value between 0.1 to n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4-8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35491032"/>
              </p:ext>
            </p:extLst>
          </p:nvPr>
        </p:nvGraphicFramePr>
        <p:xfrm>
          <a:off x="914400" y="914400"/>
          <a:ext cx="7467600" cy="251968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676400"/>
                <a:gridCol w="3124200"/>
                <a:gridCol w="266700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8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minimum-scale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Defines the minimum zoom scale of the viewport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 value between 0.1 to n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maximum-scale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Defines the maximum zoom scale of the viewport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 value between 0.1 to n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user-scalable</a:t>
                      </a:r>
                      <a:endParaRPr lang="en-US" sz="2400" b="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Allows scaling of application on the mobile devices. That is, users can zoom in and out in the application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or yes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3657600"/>
            <a:ext cx="8153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viewport meta tag to set the device width for a mobile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360" y="4358652"/>
            <a:ext cx="7096815" cy="188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aseline="30000" dirty="0" smtClean="0"/>
              <a:t>&lt;!DOCTYPE html&gt;</a:t>
            </a:r>
          </a:p>
          <a:p>
            <a:r>
              <a:rPr lang="en-GB" sz="2400" baseline="30000" dirty="0" smtClean="0"/>
              <a:t>&lt;head&gt;</a:t>
            </a:r>
          </a:p>
          <a:p>
            <a:r>
              <a:rPr lang="en-GB" sz="2400" baseline="30000" dirty="0" smtClean="0"/>
              <a:t> &lt;title&gt;Mobile&lt;/title&gt;</a:t>
            </a:r>
          </a:p>
          <a:p>
            <a:r>
              <a:rPr lang="en-US" sz="2400" baseline="30000" dirty="0" smtClean="0"/>
              <a:t>&lt;!-- &lt;meta name=”viewport” content=”width=device-width, </a:t>
            </a:r>
          </a:p>
          <a:p>
            <a:r>
              <a:rPr lang="en-US" sz="2400" baseline="30000" dirty="0" smtClean="0"/>
              <a:t>   user-scalable=no”&gt; --&gt;</a:t>
            </a:r>
          </a:p>
          <a:p>
            <a:r>
              <a:rPr lang="en-GB" sz="2400" baseline="30000" dirty="0" smtClean="0"/>
              <a:t>&lt;/head&gt;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5-8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69953"/>
            <a:ext cx="7901639" cy="581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&lt;header&gt; Mobile Design &lt;/header&gt;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&lt;NAV&gt;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&lt;a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=“home.html”&gt;Home&lt;/a&gt; | &lt;a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=“aboutUs.html”&gt;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About Us&lt;/a&gt; |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&lt;a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=“contactUs.html”&gt;Contact Us&lt;/a&gt;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&lt;/NAV&gt;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&lt;section id=”intro”&gt;</a:t>
            </a:r>
          </a:p>
          <a:p>
            <a:pPr>
              <a:lnSpc>
                <a:spcPts val="1000"/>
              </a:lnSpc>
            </a:pP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&lt;p&gt;This is the introductory text to my mobile Web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application.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&lt;/p&gt;</a:t>
            </a:r>
          </a:p>
          <a:p>
            <a:pPr>
              <a:lnSpc>
                <a:spcPts val="1000"/>
              </a:lnSpc>
            </a:pP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&lt;p&gt; Mobile development is more than cross-browser, it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should be cross-platform. The vast number of mobile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devices makes thorough testing a practical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impossibility, leaving developers nostalgic for the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 days when they only had to support legacy browsers.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&lt;/p&gt;</a:t>
            </a:r>
          </a:p>
          <a:p>
            <a:pPr>
              <a:lnSpc>
                <a:spcPts val="1000"/>
              </a:lnSpc>
            </a:pPr>
            <a:endParaRPr lang="en-GB" sz="2400" baseline="300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&lt;/section&gt;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6-8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610600" cy="3048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viewport width has been set to “</a:t>
            </a:r>
            <a:r>
              <a:rPr lang="en-US" sz="2800" baseline="30000" dirty="0" smtClean="0">
                <a:cs typeface="Courier New" pitchFamily="49" charset="0"/>
              </a:rPr>
              <a:t>device-width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” which sets the device width to 320px.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 all phones does not support the same width, so setting “</a:t>
            </a:r>
            <a:r>
              <a:rPr lang="en-US" sz="2800" baseline="30000" dirty="0" smtClean="0">
                <a:cs typeface="Courier New" pitchFamily="49" charset="0"/>
              </a:rPr>
              <a:t>device-width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” allows the mobile browsers to set the width according to the device width.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Also, setting the attribute </a:t>
            </a:r>
            <a:r>
              <a:rPr lang="en-US" sz="2800" baseline="30000" dirty="0" smtClean="0">
                <a:cs typeface="Courier New" pitchFamily="49" charset="0"/>
              </a:rPr>
              <a:t>user-scalable=no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prevents the user from increasing the display scale of the application.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default width taken for the viewport is 980px which is approximately the desktop size.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Web page on Opera Mobile Emulator before setting the viewport meta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610375"/>
            <a:ext cx="2057400" cy="2976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7-8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1066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Web page on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Opera Mobile Emulator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after removing the comments from the code.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sets the viewport meta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9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5000"/>
            <a:ext cx="2895600" cy="4166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Structure 8-8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Title Tag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371600"/>
            <a:ext cx="8458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Apart from </a:t>
            </a:r>
            <a:r>
              <a:rPr lang="en-US" sz="2800" baseline="30000" dirty="0" smtClean="0">
                <a:cs typeface="Courier New" pitchFamily="49" charset="0"/>
              </a:rPr>
              <a:t>&lt;meta&gt;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tag, </a:t>
            </a:r>
            <a:r>
              <a:rPr lang="en-US" sz="2800" baseline="30000" dirty="0" smtClean="0">
                <a:cs typeface="Courier New" pitchFamily="49" charset="0"/>
              </a:rPr>
              <a:t>&lt;head&gt;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also contains a </a:t>
            </a:r>
            <a:r>
              <a:rPr lang="en-US" sz="2800" baseline="30000" dirty="0" smtClean="0">
                <a:cs typeface="Courier New" pitchFamily="49" charset="0"/>
              </a:rPr>
              <a:t>&lt;title&gt;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text selected for </a:t>
            </a:r>
            <a:r>
              <a:rPr lang="en-US" sz="2800" baseline="30000" dirty="0" smtClean="0">
                <a:cs typeface="Courier New" pitchFamily="49" charset="0"/>
              </a:rPr>
              <a:t>&lt;title&gt;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should be meaningful, short, and precise.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It should be between four and eight words, as some old mobile devices truncate the long titles after 10 or 12 words.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1000" y="25908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10" name="Rounded Rectangle 9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Icons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28600" y="3200400"/>
            <a:ext cx="8458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add icons to a mobile Web page, images in or format could be used.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formats are compatible with mobile devices, as they are easy to export and are optimized in size.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For example,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495800"/>
            <a:ext cx="7975260" cy="426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30000" dirty="0" smtClean="0"/>
              <a:t>&lt;link </a:t>
            </a:r>
            <a:r>
              <a:rPr lang="en-US" sz="2800" baseline="30000" dirty="0" err="1" smtClean="0"/>
              <a:t>rel</a:t>
            </a:r>
            <a:r>
              <a:rPr lang="en-US" sz="2800" baseline="30000" dirty="0" smtClean="0"/>
              <a:t>=”icon” type=”image/</a:t>
            </a:r>
            <a:r>
              <a:rPr lang="en-US" sz="2800" baseline="30000" dirty="0" err="1" smtClean="0"/>
              <a:t>png</a:t>
            </a:r>
            <a:r>
              <a:rPr lang="en-US" sz="2800" baseline="30000" dirty="0" smtClean="0"/>
              <a:t>” </a:t>
            </a:r>
            <a:r>
              <a:rPr lang="en-US" sz="2800" baseline="30000" dirty="0" err="1" smtClean="0"/>
              <a:t>href</a:t>
            </a:r>
            <a:r>
              <a:rPr lang="en-US" sz="2800" baseline="30000" dirty="0" smtClean="0"/>
              <a:t>=”mobile.png” /&gt;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4953000"/>
            <a:ext cx="8458200" cy="1295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From HTML5 onwards, Android supports the </a:t>
            </a:r>
            <a:r>
              <a:rPr lang="en-US" sz="2800" baseline="30000" dirty="0" smtClean="0">
                <a:cs typeface="Courier New" pitchFamily="49" charset="0"/>
              </a:rPr>
              <a:t>apple-touch-icon-</a:t>
            </a:r>
            <a:r>
              <a:rPr lang="en-US" sz="2800" baseline="30000" dirty="0" err="1" smtClean="0">
                <a:cs typeface="Courier New" pitchFamily="49" charset="0"/>
              </a:rPr>
              <a:t>precomposed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meta tag in order to display high-resolution icons.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1-10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534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document structure is represented by a </a:t>
            </a:r>
            <a:r>
              <a:rPr lang="en-US" sz="2800" baseline="30000" dirty="0" smtClean="0">
                <a:cs typeface="Courier New" pitchFamily="49" charset="0"/>
              </a:rPr>
              <a:t>&lt;body&gt;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in the HTML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&lt;body&gt;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element of a mobile Web application defines the content that are displayed to the user.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elements used in the &lt;body&gt; element of a mobile Web page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25146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Layouts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3124200"/>
            <a:ext cx="84582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HTML5 new tags that provide semantics for the layout of an HTML document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3733800"/>
            <a:ext cx="8077200" cy="2667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&lt;article&gt;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An independent portion of the document or site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&lt;aside&gt;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Content that is tangential to the main part of the page or site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</a:t>
            </a:r>
            <a:r>
              <a:rPr lang="en-US" sz="2800" baseline="30000" dirty="0" err="1" smtClean="0"/>
              <a:t>figcaption</a:t>
            </a:r>
            <a:r>
              <a:rPr lang="en-US" sz="2800" baseline="30000" dirty="0" smtClean="0"/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Caption for a figure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&lt;figure&gt;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A figure or quotation pulled out of the flow of text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&lt;footer&gt;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The footer of a document or section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&lt;header&gt;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The header of a document or section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</a:t>
            </a:r>
            <a:r>
              <a:rPr lang="en-US" sz="2800" baseline="30000" dirty="0" err="1" smtClean="0"/>
              <a:t>hgroup</a:t>
            </a:r>
            <a:r>
              <a:rPr lang="en-US" sz="2800" baseline="30000" dirty="0" smtClean="0"/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A group of headings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</a:t>
            </a:r>
            <a:r>
              <a:rPr lang="en-US" sz="2800" baseline="30000" dirty="0" err="1" smtClean="0"/>
              <a:t>nav</a:t>
            </a:r>
            <a:r>
              <a:rPr lang="en-US" sz="2800" baseline="30000" dirty="0" smtClean="0"/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A navigation section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/>
              <a:t>&lt;section&gt;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- Identifies a block of content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2-10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Images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447800"/>
            <a:ext cx="8534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Images can be used in mobile Web applications for pictorial representation.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Almost all mobile browsers understand formats, such as </a:t>
            </a:r>
            <a:r>
              <a:rPr lang="en-US" sz="2800" baseline="30000" dirty="0" smtClean="0">
                <a:cs typeface="Courier New" pitchFamily="49" charset="0"/>
              </a:rPr>
              <a:t>GIF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smtClean="0">
                <a:cs typeface="Courier New" pitchFamily="49" charset="0"/>
              </a:rPr>
              <a:t>JPEG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aseline="30000" dirty="0" smtClean="0">
                <a:cs typeface="Courier New" pitchFamily="49" charset="0"/>
              </a:rPr>
              <a:t>PNG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&lt;</a:t>
            </a:r>
            <a:r>
              <a:rPr lang="en-US" sz="2800" baseline="30000" dirty="0" err="1" smtClean="0">
                <a:cs typeface="Courier New" pitchFamily="49" charset="0"/>
              </a:rPr>
              <a:t>img</a:t>
            </a:r>
            <a:r>
              <a:rPr lang="en-US" sz="2800" baseline="30000" dirty="0" smtClean="0">
                <a:cs typeface="Courier New" pitchFamily="49" charset="0"/>
              </a:rPr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is used to display image on a Web page.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attributes of </a:t>
            </a:r>
            <a:r>
              <a:rPr lang="en-US" sz="2800" baseline="30000" dirty="0" smtClean="0">
                <a:cs typeface="Courier New" pitchFamily="49" charset="0"/>
              </a:rPr>
              <a:t>&lt;</a:t>
            </a:r>
            <a:r>
              <a:rPr lang="en-US" sz="2800" baseline="30000" dirty="0" err="1" smtClean="0">
                <a:cs typeface="Courier New" pitchFamily="49" charset="0"/>
              </a:rPr>
              <a:t>img</a:t>
            </a:r>
            <a:r>
              <a:rPr lang="en-US" sz="2800" baseline="30000" dirty="0" smtClean="0">
                <a:cs typeface="Courier New" pitchFamily="49" charset="0"/>
              </a:rPr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tag, such as </a:t>
            </a:r>
            <a:r>
              <a:rPr lang="en-US" sz="2800" baseline="30000" dirty="0" smtClean="0">
                <a:cs typeface="Courier New" pitchFamily="49" charset="0"/>
              </a:rPr>
              <a:t>width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smtClean="0">
                <a:cs typeface="Courier New" pitchFamily="49" charset="0"/>
              </a:rPr>
              <a:t>height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</a:t>
            </a:r>
            <a:r>
              <a:rPr lang="en-US" sz="2800" baseline="30000" dirty="0" smtClean="0">
                <a:cs typeface="Courier New" pitchFamily="49" charset="0"/>
              </a:rPr>
              <a:t>alt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should be specified, as it reduces the rendering time of the image.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a mobile Web page with an </a:t>
            </a:r>
            <a:r>
              <a:rPr lang="en-US" sz="2800" baseline="30000" dirty="0" smtClean="0">
                <a:cs typeface="Courier New" pitchFamily="49" charset="0"/>
              </a:rPr>
              <a:t>&lt;</a:t>
            </a:r>
            <a:r>
              <a:rPr lang="en-US" sz="2800" baseline="30000" dirty="0" err="1" smtClean="0">
                <a:cs typeface="Courier New" pitchFamily="49" charset="0"/>
              </a:rPr>
              <a:t>img</a:t>
            </a:r>
            <a:r>
              <a:rPr lang="en-US" sz="2800" baseline="30000" dirty="0" smtClean="0">
                <a:cs typeface="Courier New" pitchFamily="49" charset="0"/>
              </a:rPr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361" y="3249732"/>
            <a:ext cx="7749240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&lt;title&gt;Images&lt;/title&gt;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&lt;meta name=”viewport” content=”width=device-width,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user-scalable=no”/&gt;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&lt;article&gt;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&lt;h2&gt; Gift Basket &lt;/h2&gt;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</a:t>
            </a:r>
            <a:r>
              <a:rPr lang="en-US" sz="2400" baseline="30000" dirty="0" err="1" smtClean="0"/>
              <a:t>img</a:t>
            </a:r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src</a:t>
            </a:r>
            <a:r>
              <a:rPr lang="en-US" sz="2400" baseline="30000" dirty="0" smtClean="0"/>
              <a:t>=”gift.jpg” width=”200” height=”200” alt=”Gift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Items” 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&lt;/article&gt;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3-10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image on a mobile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10.tif"/>
          <p:cNvPicPr>
            <a:picLocks noChangeAspect="1"/>
          </p:cNvPicPr>
          <p:nvPr/>
        </p:nvPicPr>
        <p:blipFill>
          <a:blip r:embed="rId2"/>
          <a:srcRect r="2439"/>
          <a:stretch>
            <a:fillRect/>
          </a:stretch>
        </p:blipFill>
        <p:spPr>
          <a:xfrm>
            <a:off x="2819400" y="1331033"/>
            <a:ext cx="2819400" cy="4612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4-10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16764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mobile Web application supports different types of lists.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various list types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xmlns="" val="572632577"/>
              </p:ext>
            </p:extLst>
          </p:nvPr>
        </p:nvGraphicFramePr>
        <p:xfrm>
          <a:off x="685800" y="2362200"/>
          <a:ext cx="76200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81000" y="914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Lists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F89E510D-1EE2-46EE-81BE-70A29F00E6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DE316CCE-3D49-46EA-9077-BB003E681D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36D48B82-D8CC-446A-8DCD-8F18ED61D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A3A48043-0B63-489A-B90C-A566B8DF0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0FA99EF7-26BA-4C9D-8B5F-4FC37D13D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46F838AE-282E-44EC-A34B-E9DF93883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Mobile Devices 1-6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762000"/>
            <a:ext cx="8534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different categories of mobile phones available in the market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3716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Basic Mobile Devices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28600" y="1981200"/>
            <a:ext cx="8686800" cy="914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Very basic models with only call and Short Message Service (SMS) facility.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Do not provide support for Web browsers or network access.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1000" y="2819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11" name="Rounded Rectangle 10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Low-end Mobile Devices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28600" y="3505200"/>
            <a:ext cx="86868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Provide more features than a basic mobile device, typically Web support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Preferred by users who do not need heavy Internet usage.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Include a basic camera and a basic music player.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Manufacturers, such as Nokia, Motorola, Sony Ericsson, Samsung, and so forth have gained popularity for offering low cost handsets in the global market.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5-10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534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use of a definition list to present the capacity list of different hardware components on a mobile Web page.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747839"/>
            <a:ext cx="7749240" cy="355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&lt;title&gt;List on Mobile&lt;/title&gt;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&lt;meta name=”viewport” content=”width=device-width, user-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scalable=no”/&gt;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&lt;link </a:t>
            </a:r>
            <a:r>
              <a:rPr lang="en-US" sz="2400" baseline="30000" dirty="0" err="1" smtClean="0"/>
              <a:t>rel</a:t>
            </a:r>
            <a:r>
              <a:rPr lang="en-US" sz="2400" baseline="30000" dirty="0" smtClean="0"/>
              <a:t>=”apple-touch-icon-</a:t>
            </a:r>
            <a:r>
              <a:rPr lang="en-US" sz="2400" baseline="30000" dirty="0" err="1" smtClean="0"/>
              <a:t>precomposed</a:t>
            </a:r>
            <a:r>
              <a:rPr lang="en-US" sz="2400" baseline="30000" dirty="0" smtClean="0"/>
              <a:t>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=”mobile.png” 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&lt;header&gt;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&lt;h5&gt; Hardware Components Capacity List &lt;/h5&gt;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&lt;/header&gt;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&lt;section&gt;</a:t>
            </a:r>
          </a:p>
          <a:p>
            <a:r>
              <a:rPr lang="en-GB" sz="2400" baseline="30000" dirty="0" smtClean="0"/>
              <a:t>  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761433"/>
            <a:ext cx="7749240" cy="342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   &lt;dl&gt;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&gt;RAM Memory&lt;/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&gt;4.00GB&lt;/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&gt;Hard Disk&lt;/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&gt;500GB&lt;/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</a:t>
            </a:r>
            <a:endParaRPr lang="en-US" sz="24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&gt;LAN&lt;/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</a:t>
            </a:r>
            <a:r>
              <a:rPr lang="en-GB" sz="2400" baseline="30000" dirty="0" err="1" smtClean="0"/>
              <a:t>Wifi</a:t>
            </a:r>
            <a:r>
              <a:rPr lang="en-GB" sz="2400" baseline="30000" dirty="0" smtClean="0"/>
              <a:t>, Bluetooth&lt;/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&gt;CPU&lt;/</a:t>
            </a:r>
            <a:r>
              <a:rPr lang="en-GB" sz="2400" baseline="30000" dirty="0" err="1" smtClean="0"/>
              <a:t>dt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&lt;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&gt;2.93GHz&lt;/</a:t>
            </a:r>
            <a:r>
              <a:rPr lang="en-GB" sz="2400" baseline="30000" dirty="0" err="1" smtClean="0"/>
              <a:t>dd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&lt;/dl&gt;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&lt;/section&gt;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28600" y="5486400"/>
            <a:ext cx="8534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the code, the </a:t>
            </a:r>
            <a:r>
              <a:rPr lang="en-US" sz="2800" baseline="30000" dirty="0" smtClean="0">
                <a:cs typeface="Courier New" pitchFamily="49" charset="0"/>
              </a:rPr>
              <a:t>&lt;dl&gt;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is used to represent the information as key and value pair format.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6-10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definition list on a mobile Web page. 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1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371600"/>
            <a:ext cx="3200400" cy="4462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7-10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8382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Links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447800"/>
            <a:ext cx="8534400" cy="2286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Hyperlinks are used to link pages in a Web application.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hyperlink is defined using </a:t>
            </a:r>
            <a:r>
              <a:rPr lang="en-US" sz="2800" baseline="30000" dirty="0" smtClean="0">
                <a:cs typeface="Courier New" pitchFamily="49" charset="0"/>
              </a:rPr>
              <a:t>&lt;a&gt;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with </a:t>
            </a:r>
            <a:r>
              <a:rPr lang="en-US" sz="2800" baseline="30000" dirty="0" err="1" smtClean="0">
                <a:cs typeface="Courier New" pitchFamily="49" charset="0"/>
              </a:rPr>
              <a:t>href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href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 is set to the URL of a resource.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smtClean="0">
                <a:cs typeface="Courier New" pitchFamily="49" charset="0"/>
              </a:rPr>
              <a:t>&lt;a&gt;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should also have </a:t>
            </a:r>
            <a:r>
              <a:rPr lang="en-US" sz="2800" baseline="30000" dirty="0" err="1" smtClean="0">
                <a:cs typeface="Courier New" pitchFamily="49" charset="0"/>
              </a:rPr>
              <a:t>accesskey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 specified with it.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accesskey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attribute is a keyboard shortcut and is useful for mobile devices that have support for access keys.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use of </a:t>
            </a:r>
            <a:r>
              <a:rPr lang="en-US" sz="2800" baseline="30000" dirty="0" smtClean="0">
                <a:cs typeface="Courier New" pitchFamily="49" charset="0"/>
              </a:rPr>
              <a:t>&lt;a&gt;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and </a:t>
            </a:r>
            <a:r>
              <a:rPr lang="en-US" sz="2800" baseline="30000" dirty="0" smtClean="0">
                <a:cs typeface="Courier New" pitchFamily="49" charset="0"/>
              </a:rPr>
              <a:t>&lt;</a:t>
            </a:r>
            <a:r>
              <a:rPr lang="en-US" sz="2800" baseline="30000" dirty="0" err="1" smtClean="0">
                <a:cs typeface="Courier New" pitchFamily="49" charset="0"/>
              </a:rPr>
              <a:t>ul</a:t>
            </a:r>
            <a:r>
              <a:rPr lang="en-US" sz="2800" baseline="30000" dirty="0" smtClean="0">
                <a:cs typeface="Courier New" pitchFamily="49" charset="0"/>
              </a:rPr>
              <a:t>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tag to create a navigation list on a mobile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37338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&lt;title&gt;Navigation list&lt;/title&gt;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&lt;meta name=”viewport” content=”width=device-width, user-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scalable=no”/&gt;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&lt;link </a:t>
            </a:r>
            <a:r>
              <a:rPr lang="en-US" sz="2400" baseline="30000" dirty="0" err="1" smtClean="0"/>
              <a:t>rel</a:t>
            </a:r>
            <a:r>
              <a:rPr lang="en-US" sz="2400" baseline="30000" dirty="0" smtClean="0"/>
              <a:t>=”apple-touch-icon-</a:t>
            </a:r>
            <a:r>
              <a:rPr lang="en-US" sz="2400" baseline="30000" dirty="0" err="1" smtClean="0"/>
              <a:t>precomposed</a:t>
            </a:r>
            <a:r>
              <a:rPr lang="en-US" sz="2400" baseline="30000" dirty="0" smtClean="0"/>
              <a:t>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=”mobile.png” 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&lt;header&gt;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&lt;h5&gt; Main Menu &lt;/h5&gt;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&lt;/header&gt;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&lt;NAV&gt;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3986163"/>
            <a:ext cx="7924800" cy="279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</a:t>
            </a:r>
            <a:r>
              <a:rPr lang="en-GB" sz="2400" baseline="30000" dirty="0" err="1" smtClean="0"/>
              <a:t>ul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&gt;&lt;a title=”Comprehensive Animation”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</a:t>
            </a:r>
            <a:r>
              <a:rPr lang="en-GB" sz="2400" baseline="30000" dirty="0" err="1" smtClean="0"/>
              <a:t>href</a:t>
            </a:r>
            <a:r>
              <a:rPr lang="en-GB" sz="2400" baseline="30000" dirty="0" smtClean="0"/>
              <a:t>=”comprehensive.html” </a:t>
            </a:r>
            <a:r>
              <a:rPr lang="en-GB" sz="2400" baseline="30000" dirty="0" err="1" smtClean="0"/>
              <a:t>accesskey</a:t>
            </a:r>
            <a:r>
              <a:rPr lang="en-GB" sz="2400" baseline="30000" dirty="0" smtClean="0"/>
              <a:t>=”1”&gt;Comprehensive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Animation Pro&lt;/a&gt;&lt;/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&lt;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&gt;&lt;a title=”2D and 3D”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=”animation_3d.html”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</a:t>
            </a:r>
            <a:r>
              <a:rPr lang="en-US" sz="2400" baseline="30000" dirty="0" err="1" smtClean="0"/>
              <a:t>accesskey</a:t>
            </a:r>
            <a:r>
              <a:rPr lang="en-US" sz="2400" baseline="30000" dirty="0" smtClean="0"/>
              <a:t>=”2”&gt;2D &amp;amp; 3D Animation &lt;/a&gt;&lt;/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&lt;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&gt;&lt;a title=”3D Animation”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=”animation_2d.html”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</a:t>
            </a:r>
            <a:r>
              <a:rPr lang="en-US" sz="2400" baseline="30000" dirty="0" err="1" smtClean="0"/>
              <a:t>accesskey</a:t>
            </a:r>
            <a:r>
              <a:rPr lang="en-US" sz="2400" baseline="30000" dirty="0" smtClean="0"/>
              <a:t>=”3”&gt;Animation &amp;amp; 3D&lt;/a&gt;&lt;/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</a:t>
            </a:r>
            <a:r>
              <a:rPr lang="en-GB" sz="2400" baseline="30000" dirty="0" err="1" smtClean="0"/>
              <a:t>ul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&lt;/NAV&gt;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 &lt;/html&gt;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8-10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153400" cy="4572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navigation list on a mobile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1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43000"/>
            <a:ext cx="3048000" cy="32251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44958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Links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5105400"/>
            <a:ext cx="85344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As mobile devices are basically phones, hence, links can be created to perform phone call actions.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This is achieved using the </a:t>
            </a:r>
            <a:r>
              <a:rPr lang="en-US" sz="2800" baseline="30000" dirty="0" err="1" smtClean="0">
                <a:cs typeface="Courier New" pitchFamily="49" charset="0"/>
              </a:rPr>
              <a:t>tel</a:t>
            </a:r>
            <a:r>
              <a:rPr lang="en-US" sz="2800" baseline="30000" dirty="0" smtClean="0">
                <a:cs typeface="Courier New" pitchFamily="49" charset="0"/>
              </a:rPr>
              <a:t>:&lt;phone number&gt;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scheme embedded with a hyperlink.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 dirty="0" err="1" smtClean="0">
                <a:cs typeface="Courier New" pitchFamily="49" charset="0"/>
              </a:rPr>
              <a:t>tel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scheme is useful in situations, such as accessing helpdesk systems or voicemail systems.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9-10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5344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a </a:t>
            </a:r>
            <a:r>
              <a:rPr lang="en-US" sz="2800" baseline="30000" dirty="0" err="1" smtClean="0">
                <a:cs typeface="Courier New" pitchFamily="49" charset="0"/>
              </a:rPr>
              <a:t>tel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scheme defined on a mobile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395363"/>
            <a:ext cx="79248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&lt;title&gt; Mobile Application 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&lt;meta name=”viewport” content=”width=device-</a:t>
            </a:r>
            <a:r>
              <a:rPr lang="en-US" sz="2400" baseline="30000" dirty="0" err="1" smtClean="0"/>
              <a:t>width,minimum</a:t>
            </a:r>
            <a:r>
              <a:rPr lang="en-US" sz="2400" baseline="30000" dirty="0" smtClean="0"/>
              <a:t>- 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                       scale=1.0,maximum-scale=1.0”/&gt;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&lt;HEADER&gt;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&lt;SECTION&gt;&lt;</a:t>
            </a:r>
            <a:r>
              <a:rPr lang="en-GB" sz="2400" baseline="30000" dirty="0" err="1" smtClean="0"/>
              <a:t>img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src</a:t>
            </a:r>
            <a:r>
              <a:rPr lang="en-GB" sz="2400" baseline="30000" dirty="0" smtClean="0"/>
              <a:t>=”logo.png” border=”1” alt=”Arena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Animation” </a:t>
            </a:r>
            <a:r>
              <a:rPr lang="en-US" sz="2400" baseline="30000" dirty="0" smtClean="0"/>
              <a:t>title=”Arena Animation Home”/&gt; &lt;b&gt; Animation |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Multimedia &lt;/b&gt;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&lt;/SECTION&gt;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&lt;NAV&gt;&lt;</a:t>
            </a:r>
            <a:r>
              <a:rPr lang="en-GB" sz="2400" baseline="30000" dirty="0" err="1" smtClean="0"/>
              <a:t>ul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it-IT" sz="2400" baseline="30000" dirty="0" smtClean="0"/>
              <a:t>    &lt;li&gt;&lt;a title=”Comprehensive Animation” </a:t>
            </a:r>
          </a:p>
          <a:p>
            <a:pPr>
              <a:lnSpc>
                <a:spcPts val="1000"/>
              </a:lnSpc>
            </a:pPr>
            <a:r>
              <a:rPr lang="it-IT" sz="2400" baseline="30000" dirty="0" smtClean="0"/>
              <a:t>           href=”#”&gt;Comprehrensive Animation  Pro&lt;/a&gt;&lt;/li&gt;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&gt;&lt;a title=”2D and 3D”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=”#”&gt;2D &amp;amp; 3D Animation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  &lt;/a&gt;&lt;/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&lt;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&gt;&lt;a title=”3D Animation” </a:t>
            </a:r>
            <a:r>
              <a:rPr lang="en-GB" sz="2400" baseline="30000" dirty="0" err="1" smtClean="0"/>
              <a:t>href</a:t>
            </a:r>
            <a:r>
              <a:rPr lang="en-GB" sz="2400" baseline="30000" dirty="0" smtClean="0"/>
              <a:t>=”#”&gt;Animation &amp;amp; 3D&lt;/a&gt;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</a:t>
            </a:r>
            <a:br>
              <a:rPr lang="en-GB" sz="2400" baseline="30000" dirty="0" smtClean="0"/>
            </a:br>
            <a:r>
              <a:rPr lang="en-GB" sz="2400" baseline="30000" dirty="0" smtClean="0"/>
              <a:t>   &lt;/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&lt;/</a:t>
            </a:r>
            <a:r>
              <a:rPr lang="en-GB" sz="2400" baseline="30000" dirty="0" err="1" smtClean="0"/>
              <a:t>ul</a:t>
            </a:r>
            <a:r>
              <a:rPr lang="en-GB" sz="2400" baseline="30000" dirty="0" smtClean="0"/>
              <a:t>&gt;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707952"/>
            <a:ext cx="7924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&lt;/NAV&gt;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&lt;/HEADER&gt;</a:t>
            </a:r>
            <a:endParaRPr lang="en-US" sz="2400" dirty="0" smtClean="0"/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&lt;SECTION id=”intro”&gt;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&lt;p&gt; Arena Animation is leader in animation and multimedia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education   with the widest network of centers across the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country. Over a span of 14 years, 250,000 students and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professionals have, through Arena, found their calling in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animation, graphics, print publishing, web   designing &amp; 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films.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&lt;/p&gt;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&lt;/SECTION&gt;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&lt;FOOTER&gt;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&lt;p&gt;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&lt;a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</a:t>
            </a:r>
            <a:r>
              <a:rPr lang="en-US" sz="2400" baseline="30000" dirty="0" err="1" smtClean="0"/>
              <a:t>tel</a:t>
            </a:r>
            <a:r>
              <a:rPr lang="en-US" sz="2400" baseline="30000" dirty="0" smtClean="0"/>
              <a:t>:+91 22 2827 2300”&gt;Contact us &lt;/a&gt; &lt;</a:t>
            </a:r>
            <a:r>
              <a:rPr lang="en-US" sz="2400" baseline="30000" dirty="0" err="1" smtClean="0"/>
              <a:t>br</a:t>
            </a:r>
            <a:r>
              <a:rPr lang="en-US" sz="2400" baseline="30000" dirty="0" smtClean="0"/>
              <a:t>/&gt;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    Copyright &amp;copy; 2012 </a:t>
            </a:r>
            <a:r>
              <a:rPr lang="en-US" sz="2400" baseline="30000" dirty="0" err="1" smtClean="0"/>
              <a:t>Aptech</a:t>
            </a:r>
            <a:r>
              <a:rPr lang="en-US" sz="2400" baseline="30000" dirty="0" smtClean="0"/>
              <a:t> Ltd.&lt;/p&gt;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&lt;/FOOTER&gt;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&lt;/body&gt;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&lt;/html&gt;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 10-10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4582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output of a Web page in a tablet selected in an </a:t>
            </a:r>
            <a:r>
              <a:rPr lang="en-US" sz="2800" b="1" baseline="30000" dirty="0" smtClean="0">
                <a:latin typeface="Calibri" pitchFamily="34" charset="0"/>
                <a:cs typeface="Calibri" pitchFamily="34" charset="0"/>
              </a:rPr>
              <a:t>Opera Mobile Emulator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1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7611653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1-8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CSS3 provides properties for adding colors, selectors, borders, backgrounds, and so on for effective appearance of a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609600" y="1676400"/>
          <a:ext cx="7848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42DCD54D-66BE-465E-9847-73F41B8C7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37FAE7F2-3481-4698-9EAC-9A7F7BEDF7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8FF4C038-F2EE-417C-9AB4-8C20A1887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547B328A-F054-4696-8C09-02F540C933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D45CCBB-F338-4FB3-B9E5-EE97818BF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BF72B017-1D39-4861-A6DE-10ABF8248E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D43FF222-FF2B-4A87-926C-91114910E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D6F78ACA-5602-4181-ACD1-D8EBEB695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2-8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4582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Modern browsers have provided new styles for CSS3 that are specific to each browser.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 add these styles on a Web page, the relevant properties need to be prefixed with the browser specific keyword.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property prefixed with the keyword represents the browser on which it is supported.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table lists the keywords with their supported browsers.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19200" y="3048000"/>
          <a:ext cx="6553200" cy="2642944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621280"/>
                <a:gridCol w="3931920"/>
              </a:tblGrid>
              <a:tr h="4748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Keyword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kern="1200" baseline="300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300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Browser</a:t>
                      </a:r>
                    </a:p>
                  </a:txBody>
                  <a:tcPr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moz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Firefox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74894"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-ms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Internet Explorer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-o</a:t>
                      </a: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</a:t>
                      </a:r>
                      <a:endParaRPr lang="en-US" sz="32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2400" kern="1200" baseline="300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webkit</a:t>
                      </a: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Google Chrome and Safari</a:t>
                      </a:r>
                      <a:endParaRPr lang="en-US" sz="400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3-8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4582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demonstrates the CSS3 properties for a Web page that was developed in the code.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600200"/>
            <a:ext cx="7924800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&lt;!DOCTYPE html&gt;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&lt;title&gt; Mobile Application &lt;/title&gt;</a:t>
            </a:r>
          </a:p>
          <a:p>
            <a:pPr>
              <a:lnSpc>
                <a:spcPts val="1000"/>
              </a:lnSpc>
            </a:pPr>
            <a:r>
              <a:rPr lang="en-US" sz="2400" baseline="30000" dirty="0" smtClean="0"/>
              <a:t>  &lt;meta name=”viewport” content=”width=device-width”/&gt;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&lt;style&gt;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html, body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margin: 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padding: 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border: 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font-size: 100%;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font-weight: normal;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vertical-align: baseline;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 background: transparent;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body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line-height: inherit;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#</a:t>
            </a:r>
            <a:r>
              <a:rPr lang="en-GB" sz="2400" baseline="30000" dirty="0" err="1" smtClean="0"/>
              <a:t>nav</a:t>
            </a:r>
            <a:r>
              <a:rPr lang="en-GB" sz="2400" baseline="30000" dirty="0" smtClean="0"/>
              <a:t>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width:500px;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height:60px;0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600200"/>
            <a:ext cx="79248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      background-</a:t>
            </a:r>
            <a:r>
              <a:rPr lang="en-GB" sz="2400" baseline="30000" dirty="0" err="1" smtClean="0"/>
              <a:t>color</a:t>
            </a:r>
            <a:r>
              <a:rPr lang="en-GB" sz="2400" baseline="30000" dirty="0" smtClean="0"/>
              <a:t>:#A4A4FF;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margin:0px;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margin-top:5px;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padding:0px;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ul#navigation</a:t>
            </a:r>
            <a:r>
              <a:rPr lang="en-GB" sz="2400" baseline="30000" dirty="0" smtClean="0"/>
              <a:t>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margin:0px;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border-left:1px solid #c4bbe7;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border-right:1px solid #c4dbe7;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padding-top:5px;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ul#navigation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display:inline</a:t>
            </a:r>
            <a:r>
              <a:rPr lang="en-GB" sz="24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font-size:12px;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font-</a:t>
            </a:r>
            <a:r>
              <a:rPr lang="en-GB" sz="2400" baseline="30000" dirty="0" err="1" smtClean="0"/>
              <a:t>weight:bold</a:t>
            </a:r>
            <a:r>
              <a:rPr lang="en-GB" sz="24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margin:0;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padding:0;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float:left</a:t>
            </a:r>
            <a:r>
              <a:rPr lang="en-GB" sz="24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position:relative</a:t>
            </a:r>
            <a:r>
              <a:rPr lang="en-GB" sz="2400" baseline="30000" dirty="0" smtClean="0"/>
              <a:t>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border-top:1px solid #c4dbe7;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border-bottom:2px solid #c4dbe7; 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4-8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873978"/>
            <a:ext cx="7924800" cy="592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aseline="30000" dirty="0" err="1" smtClean="0"/>
              <a:t>ul#navigation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 a {</a:t>
            </a:r>
          </a:p>
          <a:p>
            <a:r>
              <a:rPr lang="en-GB" sz="2400" baseline="30000" dirty="0" smtClean="0"/>
              <a:t>      padding:10px;</a:t>
            </a:r>
          </a:p>
          <a:p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color</a:t>
            </a:r>
            <a:r>
              <a:rPr lang="en-GB" sz="2400" baseline="30000" dirty="0" smtClean="0"/>
              <a:t>:#616161;</a:t>
            </a:r>
          </a:p>
          <a:p>
            <a:r>
              <a:rPr lang="en-GB" sz="2400" baseline="30000" dirty="0" smtClean="0"/>
              <a:t>      text-shadow:1px 1px 0px #</a:t>
            </a:r>
            <a:r>
              <a:rPr lang="en-GB" sz="2400" baseline="30000" dirty="0" err="1" smtClean="0"/>
              <a:t>fff</a:t>
            </a:r>
            <a:r>
              <a:rPr lang="en-GB" sz="2400" baseline="30000" dirty="0" smtClean="0"/>
              <a:t>;</a:t>
            </a:r>
          </a:p>
          <a:p>
            <a:r>
              <a:rPr lang="en-GB" sz="2400" baseline="30000" dirty="0" smtClean="0"/>
              <a:t>      text-</a:t>
            </a:r>
            <a:r>
              <a:rPr lang="en-GB" sz="2400" baseline="30000" dirty="0" err="1" smtClean="0"/>
              <a:t>decoration:none</a:t>
            </a:r>
            <a:r>
              <a:rPr lang="en-GB" sz="2400" baseline="30000" dirty="0" smtClean="0"/>
              <a:t>;</a:t>
            </a:r>
          </a:p>
          <a:p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display:inline</a:t>
            </a:r>
            <a:r>
              <a:rPr lang="en-GB" sz="2400" baseline="30000" dirty="0" smtClean="0"/>
              <a:t>-block;</a:t>
            </a:r>
          </a:p>
          <a:p>
            <a:r>
              <a:rPr lang="en-GB" sz="2400" baseline="30000" dirty="0" smtClean="0"/>
              <a:t>      border-right:1px solid #</a:t>
            </a:r>
            <a:r>
              <a:rPr lang="en-GB" sz="2400" baseline="30000" dirty="0" err="1" smtClean="0"/>
              <a:t>fff</a:t>
            </a:r>
            <a:r>
              <a:rPr lang="en-GB" sz="2400" baseline="30000" dirty="0" smtClean="0"/>
              <a:t>;</a:t>
            </a:r>
          </a:p>
          <a:p>
            <a:r>
              <a:rPr lang="en-GB" sz="2400" baseline="30000" dirty="0" smtClean="0"/>
              <a:t>      border-left:1px solid #C2C2C2;</a:t>
            </a:r>
          </a:p>
          <a:p>
            <a:r>
              <a:rPr lang="en-GB" sz="2400" baseline="30000" dirty="0" smtClean="0"/>
              <a:t>      border-top:1px solid #</a:t>
            </a:r>
            <a:r>
              <a:rPr lang="en-GB" sz="2400" baseline="30000" dirty="0" err="1" smtClean="0"/>
              <a:t>fff</a:t>
            </a:r>
            <a:r>
              <a:rPr lang="en-GB" sz="2400" baseline="30000" dirty="0" smtClean="0"/>
              <a:t>;</a:t>
            </a:r>
          </a:p>
          <a:p>
            <a:r>
              <a:rPr lang="en-GB" sz="2400" baseline="30000" dirty="0" smtClean="0"/>
              <a:t>      background: #f6f6f5;</a:t>
            </a:r>
          </a:p>
          <a:p>
            <a:r>
              <a:rPr lang="en-US" sz="2400" baseline="30000" dirty="0" smtClean="0"/>
              <a:t>     -</a:t>
            </a:r>
            <a:r>
              <a:rPr lang="en-US" sz="2400" baseline="30000" dirty="0" err="1" smtClean="0"/>
              <a:t>webkit-transition:color</a:t>
            </a:r>
            <a:r>
              <a:rPr lang="en-US" sz="2400" baseline="30000" dirty="0" smtClean="0"/>
              <a:t> 0.2s linear, background 0.2s linear;</a:t>
            </a:r>
          </a:p>
          <a:p>
            <a:r>
              <a:rPr lang="en-US" sz="2400" baseline="30000" dirty="0" smtClean="0"/>
              <a:t>      -</a:t>
            </a:r>
            <a:r>
              <a:rPr lang="en-US" sz="2400" baseline="30000" dirty="0" err="1" smtClean="0"/>
              <a:t>moz-transition:color</a:t>
            </a:r>
            <a:r>
              <a:rPr lang="en-US" sz="2400" baseline="30000" dirty="0" smtClean="0"/>
              <a:t> 0.2s linear, background 0.2s linear;</a:t>
            </a:r>
          </a:p>
          <a:p>
            <a:r>
              <a:rPr lang="en-US" sz="2400" baseline="30000" dirty="0" smtClean="0"/>
              <a:t>      -o-</a:t>
            </a:r>
            <a:r>
              <a:rPr lang="en-US" sz="2400" baseline="30000" dirty="0" err="1" smtClean="0"/>
              <a:t>transition:color</a:t>
            </a:r>
            <a:r>
              <a:rPr lang="en-US" sz="2400" baseline="30000" dirty="0" smtClean="0"/>
              <a:t> 0.2s linear, background 0.2s linear;</a:t>
            </a:r>
          </a:p>
          <a:p>
            <a:r>
              <a:rPr lang="en-US" sz="2400" baseline="30000" dirty="0" smtClean="0"/>
              <a:t>      </a:t>
            </a:r>
            <a:r>
              <a:rPr lang="en-US" sz="2400" baseline="30000" dirty="0" err="1" smtClean="0"/>
              <a:t>transition:color</a:t>
            </a:r>
            <a:r>
              <a:rPr lang="en-US" sz="2400" baseline="30000" dirty="0" smtClean="0"/>
              <a:t> 0.2s linear, background 0.2s linear;</a:t>
            </a:r>
          </a:p>
          <a:p>
            <a:r>
              <a:rPr lang="en-GB" sz="2400" baseline="30000" dirty="0" smtClean="0"/>
              <a:t>  }</a:t>
            </a:r>
          </a:p>
          <a:p>
            <a:r>
              <a:rPr lang="en-GB" sz="2400" baseline="30000" dirty="0" smtClean="0"/>
              <a:t>  </a:t>
            </a:r>
            <a:r>
              <a:rPr lang="en-GB" sz="2400" baseline="30000" dirty="0" err="1" smtClean="0"/>
              <a:t>ul#navigation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 a:hover {</a:t>
            </a:r>
          </a:p>
          <a:p>
            <a:r>
              <a:rPr lang="en-GB" sz="2400" baseline="30000" dirty="0" smtClean="0"/>
              <a:t>      background:#f8f8f8;</a:t>
            </a:r>
          </a:p>
          <a:p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color:red</a:t>
            </a:r>
            <a:r>
              <a:rPr lang="en-GB" sz="2400" baseline="30000" dirty="0" smtClean="0"/>
              <a:t>;</a:t>
            </a:r>
          </a:p>
          <a:p>
            <a:r>
              <a:rPr lang="en-GB" sz="2400" baseline="300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1143000"/>
            <a:ext cx="7924800" cy="50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2400" baseline="30000" dirty="0" smtClean="0"/>
              <a:t>p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border: 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font-size: 100%;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font-weight: normal;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vertical-align: baseline;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background: transparent;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a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margin: 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padding: 0;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font-weight: normal;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}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#intro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background-</a:t>
            </a:r>
            <a:r>
              <a:rPr lang="en-GB" sz="2400" baseline="30000" dirty="0" err="1" smtClean="0"/>
              <a:t>color</a:t>
            </a:r>
            <a:r>
              <a:rPr lang="en-GB" sz="2400" baseline="30000" dirty="0" smtClean="0"/>
              <a:t>: yellow;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border: solid black 2px;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width: 600px;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height: 150px;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}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&lt;/style&gt;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&lt;/head&gt;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&lt;body&gt;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Mobile Devices 2-6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low-end mobile devices available from different manufacturers.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1447800"/>
            <a:ext cx="3063809" cy="25908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4343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Mid-end Mobile Devices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4953000"/>
            <a:ext cx="8686800" cy="1752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types of mobile devices have gained popularity due to their increased user experience and moderate cost.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key features of these devices include: medium sized-screen, HTML supported browser, a decent camera, games, and support for applications.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have a proprietary Operating System (OS) that is not well-known and is also not portable across various platforms.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5-8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066800"/>
            <a:ext cx="7924800" cy="545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aseline="30000" dirty="0" smtClean="0"/>
              <a:t>&lt;HEADER&gt;</a:t>
            </a:r>
          </a:p>
          <a:p>
            <a:r>
              <a:rPr lang="en-GB" sz="2400" baseline="30000" dirty="0" smtClean="0"/>
              <a:t>  &lt;SECTION&gt;&lt;</a:t>
            </a:r>
            <a:r>
              <a:rPr lang="en-GB" sz="2400" baseline="30000" dirty="0" err="1" smtClean="0"/>
              <a:t>img</a:t>
            </a:r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src</a:t>
            </a:r>
            <a:r>
              <a:rPr lang="en-GB" sz="2400" baseline="30000" dirty="0" smtClean="0"/>
              <a:t>=”logo.png” border=”1” alt=”Arena Animation” </a:t>
            </a:r>
          </a:p>
          <a:p>
            <a:r>
              <a:rPr lang="en-US" sz="2400" baseline="30000" dirty="0" smtClean="0"/>
              <a:t>  title=”Arena Animation Home”/&gt; </a:t>
            </a:r>
          </a:p>
          <a:p>
            <a:r>
              <a:rPr lang="en-US" sz="2400" baseline="30000" dirty="0" smtClean="0"/>
              <a:t>   &lt;b&gt; Animation | Multimedia </a:t>
            </a:r>
          </a:p>
          <a:p>
            <a:r>
              <a:rPr lang="en-US" sz="2400" baseline="30000" dirty="0" smtClean="0"/>
              <a:t>   &lt;/b&gt;</a:t>
            </a:r>
          </a:p>
          <a:p>
            <a:r>
              <a:rPr lang="en-GB" sz="2400" baseline="30000" dirty="0" smtClean="0"/>
              <a:t>  &lt;/SECTION&gt;</a:t>
            </a:r>
          </a:p>
          <a:p>
            <a:r>
              <a:rPr lang="en-GB" sz="2400" baseline="30000" dirty="0" smtClean="0"/>
              <a:t>  &lt;NAV id=”</a:t>
            </a:r>
            <a:r>
              <a:rPr lang="en-GB" sz="2400" baseline="30000" dirty="0" err="1" smtClean="0"/>
              <a:t>nav</a:t>
            </a:r>
            <a:r>
              <a:rPr lang="en-GB" sz="2400" baseline="30000" dirty="0" smtClean="0"/>
              <a:t>”&gt;</a:t>
            </a:r>
          </a:p>
          <a:p>
            <a:r>
              <a:rPr lang="en-GB" sz="2400" baseline="30000" dirty="0" smtClean="0"/>
              <a:t>  &lt;</a:t>
            </a:r>
            <a:r>
              <a:rPr lang="en-GB" sz="2400" baseline="30000" dirty="0" err="1" smtClean="0"/>
              <a:t>ul</a:t>
            </a:r>
            <a:r>
              <a:rPr lang="en-GB" sz="2400" baseline="30000" dirty="0" smtClean="0"/>
              <a:t> id=”navigation”&gt;</a:t>
            </a:r>
          </a:p>
          <a:p>
            <a:r>
              <a:rPr lang="it-IT" sz="2400" baseline="30000" dirty="0" smtClean="0"/>
              <a:t>  &lt;li&gt;&lt;a title=”Comprehensive Animation” href=”#”&gt;Comprehensive </a:t>
            </a:r>
          </a:p>
          <a:p>
            <a:r>
              <a:rPr lang="it-IT" sz="2400" baseline="30000" dirty="0" smtClean="0"/>
              <a:t>        Animation Pro&lt;/a&gt;&lt;/li&gt;</a:t>
            </a:r>
          </a:p>
          <a:p>
            <a:r>
              <a:rPr lang="en-US" sz="2400" baseline="30000" dirty="0" smtClean="0"/>
              <a:t>  &lt;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&gt;&lt;a title=”2D and 3D”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=”#”&gt;2D &amp;amp; 3D Animation </a:t>
            </a:r>
          </a:p>
          <a:p>
            <a:r>
              <a:rPr lang="en-US" sz="2400" baseline="30000" dirty="0" smtClean="0"/>
              <a:t>       &lt;/a&gt;&lt;/</a:t>
            </a:r>
            <a:r>
              <a:rPr lang="en-US" sz="2400" baseline="30000" dirty="0" err="1" smtClean="0"/>
              <a:t>li</a:t>
            </a:r>
            <a:r>
              <a:rPr lang="en-US" sz="2400" baseline="30000" dirty="0" smtClean="0"/>
              <a:t>&gt;</a:t>
            </a:r>
          </a:p>
          <a:p>
            <a:r>
              <a:rPr lang="en-GB" sz="2400" baseline="30000" dirty="0" smtClean="0"/>
              <a:t>  &lt;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&gt;&lt;a title=”3D Animation” </a:t>
            </a:r>
            <a:r>
              <a:rPr lang="en-GB" sz="2400" baseline="30000" dirty="0" err="1" smtClean="0"/>
              <a:t>href</a:t>
            </a:r>
            <a:r>
              <a:rPr lang="en-GB" sz="2400" baseline="30000" dirty="0" smtClean="0"/>
              <a:t>=”#”&gt;Animation &amp;amp; 3D&lt;/a&gt; </a:t>
            </a:r>
          </a:p>
          <a:p>
            <a:r>
              <a:rPr lang="en-GB" sz="2400" baseline="30000" dirty="0" smtClean="0"/>
              <a:t>  &lt;/</a:t>
            </a:r>
            <a:r>
              <a:rPr lang="en-GB" sz="2400" baseline="30000" dirty="0" err="1" smtClean="0"/>
              <a:t>li</a:t>
            </a:r>
            <a:r>
              <a:rPr lang="en-GB" sz="2400" baseline="30000" dirty="0" smtClean="0"/>
              <a:t>&gt;</a:t>
            </a:r>
          </a:p>
          <a:p>
            <a:r>
              <a:rPr lang="en-GB" sz="2400" baseline="30000" dirty="0" smtClean="0"/>
              <a:t>  &lt;/</a:t>
            </a:r>
            <a:r>
              <a:rPr lang="en-GB" sz="2400" baseline="30000" dirty="0" err="1" smtClean="0"/>
              <a:t>ul</a:t>
            </a:r>
            <a:r>
              <a:rPr lang="en-GB" sz="2400" baseline="30000" dirty="0" smtClean="0"/>
              <a:t>&gt;&lt;/NAV&gt;</a:t>
            </a:r>
          </a:p>
          <a:p>
            <a:r>
              <a:rPr lang="en-GB" sz="2400" baseline="30000" dirty="0" smtClean="0"/>
              <a:t>&lt;/HEADER&gt;</a:t>
            </a:r>
          </a:p>
          <a:p>
            <a:r>
              <a:rPr lang="en-GB" sz="2400" baseline="30000" dirty="0" smtClean="0"/>
              <a:t>&lt;SECTION id=”intro”&gt;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&lt;p style=”font-size: 12px; font-style: italic; 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 </a:t>
            </a:r>
            <a:r>
              <a:rPr lang="en-GB" sz="2400" baseline="30000" dirty="0" err="1" smtClean="0"/>
              <a:t>color</a:t>
            </a:r>
            <a:r>
              <a:rPr lang="en-GB" sz="2400" baseline="30000" dirty="0" smtClean="0"/>
              <a:t>:#0000FF”&gt;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066800"/>
            <a:ext cx="792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Arena Animation is leader in animation and multimedia education</a:t>
            </a:r>
          </a:p>
          <a:p>
            <a:r>
              <a:rPr lang="en-US" sz="2400" baseline="30000" dirty="0" smtClean="0"/>
              <a:t>with the widest network </a:t>
            </a:r>
            <a:r>
              <a:rPr lang="en-US" sz="2400" baseline="30000" smtClean="0"/>
              <a:t>of centers </a:t>
            </a:r>
            <a:r>
              <a:rPr lang="en-US" sz="2400" baseline="30000" dirty="0" smtClean="0"/>
              <a:t>across the country. Over a </a:t>
            </a:r>
          </a:p>
          <a:p>
            <a:r>
              <a:rPr lang="en-US" sz="2400" baseline="30000" dirty="0" smtClean="0"/>
              <a:t>span of 14 years, 250,000 students and professionals have,   </a:t>
            </a:r>
          </a:p>
          <a:p>
            <a:r>
              <a:rPr lang="en-US" sz="2400" baseline="30000" dirty="0" smtClean="0"/>
              <a:t>through Arena, found their calling in animation, graphics, </a:t>
            </a:r>
          </a:p>
          <a:p>
            <a:r>
              <a:rPr lang="en-US" sz="2400" baseline="30000" dirty="0" smtClean="0"/>
              <a:t>print publishing, web designing &amp; films.</a:t>
            </a:r>
          </a:p>
          <a:p>
            <a:r>
              <a:rPr lang="en-US" sz="2400" baseline="30000" dirty="0" smtClean="0"/>
              <a:t> &lt;/p&gt;</a:t>
            </a:r>
          </a:p>
          <a:p>
            <a:r>
              <a:rPr lang="en-GB" sz="2400" baseline="30000" dirty="0" smtClean="0"/>
              <a:t>&lt;/SECTION&gt;</a:t>
            </a:r>
          </a:p>
          <a:p>
            <a:r>
              <a:rPr lang="en-GB" sz="2400" baseline="30000" dirty="0" smtClean="0"/>
              <a:t> &lt;FOOTER&gt;</a:t>
            </a:r>
          </a:p>
          <a:p>
            <a:r>
              <a:rPr lang="en-GB" sz="2400" baseline="30000" dirty="0" smtClean="0"/>
              <a:t>   &lt;p&gt;</a:t>
            </a:r>
          </a:p>
          <a:p>
            <a:r>
              <a:rPr lang="en-US" sz="2400" baseline="30000" dirty="0" smtClean="0"/>
              <a:t>    &lt;a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</a:t>
            </a:r>
            <a:r>
              <a:rPr lang="en-US" sz="2400" baseline="30000" dirty="0" err="1" smtClean="0"/>
              <a:t>tel</a:t>
            </a:r>
            <a:r>
              <a:rPr lang="en-US" sz="2400" baseline="30000" dirty="0" smtClean="0"/>
              <a:t>:+91 22 2827 2300”&gt;Contact us &lt;/a&gt; &lt;</a:t>
            </a:r>
            <a:r>
              <a:rPr lang="en-US" sz="2400" baseline="30000" dirty="0" err="1" smtClean="0"/>
              <a:t>br</a:t>
            </a:r>
            <a:r>
              <a:rPr lang="en-US" sz="2400" baseline="30000" dirty="0" smtClean="0"/>
              <a:t>/&gt;</a:t>
            </a:r>
          </a:p>
          <a:p>
            <a:r>
              <a:rPr lang="en-US" sz="2400" baseline="30000" dirty="0" smtClean="0"/>
              <a:t>     Copyright &amp;copy; 2012 </a:t>
            </a:r>
            <a:r>
              <a:rPr lang="en-US" sz="2400" baseline="30000" dirty="0" err="1" smtClean="0"/>
              <a:t>Aptech</a:t>
            </a:r>
            <a:r>
              <a:rPr lang="en-US" sz="2400" baseline="30000" dirty="0" smtClean="0"/>
              <a:t> Ltd.</a:t>
            </a:r>
          </a:p>
          <a:p>
            <a:r>
              <a:rPr lang="en-GB" sz="2400" baseline="30000" dirty="0" smtClean="0"/>
              <a:t>   &lt;/p&gt;</a:t>
            </a:r>
          </a:p>
          <a:p>
            <a:r>
              <a:rPr lang="en-GB" sz="2400" baseline="30000" dirty="0" smtClean="0"/>
              <a:t>&lt;/FOOTER&gt;</a:t>
            </a:r>
          </a:p>
          <a:p>
            <a:r>
              <a:rPr lang="en-GB" sz="2400" baseline="30000" dirty="0" smtClean="0"/>
              <a:t>&lt;/body&gt;</a:t>
            </a:r>
          </a:p>
          <a:p>
            <a:r>
              <a:rPr lang="en-GB" sz="2400" baseline="30000" dirty="0" smtClean="0"/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6-8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914400"/>
            <a:ext cx="84582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displays the output of a mobile Web page with the CSS3 styles applied.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Figure 16.1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47799"/>
            <a:ext cx="4953000" cy="4992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7-8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914400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6" name="Rounded Rectangle 5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Media Queries for Browser Detection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28600" y="1600200"/>
            <a:ext cx="8458200" cy="1676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Media queries are used to target specific features, such as screen width, orientation, and resolution of the devices.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use of a media query is to display HTML pages on various devices, such as computers and mobile devices with different styles based on their media types.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In media queries, expressions are added for specific media type, then checking for condition is done, and finally, respective style sheet is applied to a Web page.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914400" y="3581400"/>
          <a:ext cx="70104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graphicEl>
                                              <a:dgm id="{BC6173FC-5FB0-4E70-8D5C-962BCFCBF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159E9CC5-F056-481E-890B-D81D92944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56E95771-CAF8-441F-9C29-95B345C1B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C9082C2E-3830-4A10-8B86-E47EF6901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61E2C684-EBD0-485A-A69A-410BAE702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0">
        <p:bldSub>
          <a:bldDgm bld="lvlOne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for Mobile 8-8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shows the markup to apply a style sheet named </a:t>
            </a:r>
            <a:r>
              <a:rPr lang="en-US" sz="2800" baseline="30000" dirty="0" smtClean="0">
                <a:cs typeface="Courier New" pitchFamily="49" charset="0"/>
              </a:rPr>
              <a:t>screen.css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to a device with screen and set the viewing-width of the area to 480.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859780"/>
            <a:ext cx="7924800" cy="57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/>
              <a:t>&lt;link type=”text/</a:t>
            </a:r>
            <a:r>
              <a:rPr lang="en-US" sz="2400" baseline="30000" dirty="0" err="1" smtClean="0"/>
              <a:t>css</a:t>
            </a:r>
            <a:r>
              <a:rPr lang="en-US" sz="2400" baseline="30000" dirty="0" smtClean="0"/>
              <a:t>” </a:t>
            </a:r>
            <a:r>
              <a:rPr lang="en-US" sz="2400" baseline="30000" dirty="0" err="1" smtClean="0"/>
              <a:t>rel</a:t>
            </a:r>
            <a:r>
              <a:rPr lang="en-US" sz="2400" baseline="30000" dirty="0" smtClean="0"/>
              <a:t>=”</a:t>
            </a:r>
            <a:r>
              <a:rPr lang="en-US" sz="2400" baseline="30000" dirty="0" err="1" smtClean="0"/>
              <a:t>stylesheet</a:t>
            </a:r>
            <a:r>
              <a:rPr lang="en-US" sz="2400" baseline="30000" dirty="0" smtClean="0"/>
              <a:t>” media=”only screen and</a:t>
            </a:r>
          </a:p>
          <a:p>
            <a:r>
              <a:rPr lang="en-US" sz="2400" baseline="30000" dirty="0" smtClean="0"/>
              <a:t> (max-device-width: 480px)”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=”screen.css” /&gt;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590800"/>
            <a:ext cx="86106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Code Snippet shows the code to change the background color of a Web page depending on the device width.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3429000"/>
            <a:ext cx="7924800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400" baseline="30000" dirty="0" smtClean="0"/>
              <a:t>@media only screen and (max-device-width: 480px)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body {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     background-</a:t>
            </a:r>
            <a:r>
              <a:rPr lang="en-GB" sz="2400" baseline="30000" dirty="0" err="1" smtClean="0"/>
              <a:t>color</a:t>
            </a:r>
            <a:r>
              <a:rPr lang="en-GB" sz="2400" baseline="30000" dirty="0" smtClean="0"/>
              <a:t>: #666;</a:t>
            </a:r>
          </a:p>
          <a:p>
            <a:pPr>
              <a:lnSpc>
                <a:spcPts val="1000"/>
              </a:lnSpc>
            </a:pPr>
            <a:r>
              <a:rPr lang="en-GB" sz="2400" baseline="30000" dirty="0" smtClean="0"/>
              <a:t>}}</a:t>
            </a:r>
            <a:endParaRPr lang="en-US" sz="2400" baseline="30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28600" y="4419600"/>
            <a:ext cx="86106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800" baseline="30000">
                <a:latin typeface="Calibri" pitchFamily="34" charset="0"/>
                <a:cs typeface="Calibri" pitchFamily="34" charset="0"/>
              </a:rPr>
              <a:t>Code </a:t>
            </a:r>
            <a:r>
              <a:rPr lang="en-US" sz="2800" baseline="30000" smtClean="0">
                <a:latin typeface="Calibri" pitchFamily="34" charset="0"/>
                <a:cs typeface="Calibri" pitchFamily="34" charset="0"/>
              </a:rPr>
              <a:t>Snippet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shows the markups to serve style sheets based on the orientation of the device.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5173516"/>
            <a:ext cx="7924800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aseline="30000" dirty="0" smtClean="0"/>
              <a:t>&lt;link </a:t>
            </a:r>
            <a:r>
              <a:rPr lang="en-GB" sz="2400" baseline="30000" dirty="0" err="1" smtClean="0"/>
              <a:t>rel</a:t>
            </a:r>
            <a:r>
              <a:rPr lang="en-GB" sz="2400" baseline="30000" dirty="0" smtClean="0"/>
              <a:t>=”</a:t>
            </a:r>
            <a:r>
              <a:rPr lang="en-GB" sz="2400" baseline="30000" dirty="0" err="1" smtClean="0"/>
              <a:t>stylesheet</a:t>
            </a:r>
            <a:r>
              <a:rPr lang="en-GB" sz="2400" baseline="30000" dirty="0" smtClean="0"/>
              <a:t>” media=”all and (orientation: portrait)” </a:t>
            </a:r>
          </a:p>
          <a:p>
            <a:r>
              <a:rPr lang="en-GB" sz="2400" baseline="30000" dirty="0" smtClean="0"/>
              <a:t> </a:t>
            </a:r>
            <a:r>
              <a:rPr lang="en-GB" sz="2400" baseline="30000" dirty="0" err="1" smtClean="0"/>
              <a:t>href</a:t>
            </a:r>
            <a:r>
              <a:rPr lang="en-GB" sz="2400" baseline="30000" dirty="0" smtClean="0"/>
              <a:t>=”portrait_orientation.css” /&gt;</a:t>
            </a:r>
          </a:p>
          <a:p>
            <a:r>
              <a:rPr lang="en-US" sz="2400" baseline="30000" dirty="0" smtClean="0"/>
              <a:t>&lt;link </a:t>
            </a:r>
            <a:r>
              <a:rPr lang="en-US" sz="2400" baseline="30000" dirty="0" err="1" smtClean="0"/>
              <a:t>rel</a:t>
            </a:r>
            <a:r>
              <a:rPr lang="en-US" sz="2400" baseline="30000" dirty="0" smtClean="0"/>
              <a:t>=”</a:t>
            </a:r>
            <a:r>
              <a:rPr lang="en-US" sz="2400" baseline="30000" dirty="0" err="1" smtClean="0"/>
              <a:t>stylesheet</a:t>
            </a:r>
            <a:r>
              <a:rPr lang="en-US" sz="2400" baseline="30000" dirty="0" smtClean="0"/>
              <a:t>” media=”all and (orientation: landscape)” </a:t>
            </a:r>
          </a:p>
          <a:p>
            <a:r>
              <a:rPr lang="en-US" sz="2400" baseline="30000" dirty="0" smtClean="0"/>
              <a:t> </a:t>
            </a:r>
            <a:r>
              <a:rPr lang="en-US" sz="2400" baseline="30000" dirty="0" err="1" smtClean="0"/>
              <a:t>href</a:t>
            </a:r>
            <a:r>
              <a:rPr lang="en-US" sz="2400" baseline="30000" dirty="0" smtClean="0"/>
              <a:t>=”landscape_orientation.css”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a Site for a Mobile 1-2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10600" cy="7620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Mobile Web sites should be optimized for better performance.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best practices that can be followed for mobile applications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xmlns="" val="3685523259"/>
              </p:ext>
            </p:extLst>
          </p:nvPr>
        </p:nvGraphicFramePr>
        <p:xfrm>
          <a:off x="304800" y="1828800"/>
          <a:ext cx="8382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0F147CFF-3E8E-4540-9C52-F4C3397126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a Site for a Mobile 2-2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04800" y="990600"/>
          <a:ext cx="83820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388723AB-37EB-4EC2-B7B0-759657273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graphicEl>
                                              <a:dgm id="{0256FAD6-365E-4CAB-8266-8CECC71F7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A6445519-E36D-458F-8F29-D286534B96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02F157C3-4AF0-4564-919C-72DA0052C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2EB7D3FA-250E-4F56-A9B0-C5AA0134E3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mobile device is a small portable computing device with a small display screen and keyboard.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0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different categories of mobile devices available in the market are: basic model, low-end mobile devices, mid-end mobile devices, high-end mobile devices,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smartphones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and tablets.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0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 mobile platform is basically responsible to interact with the device hardware and run software/services on the mobile device.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0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Different platforms for mobile devices include: Palm OS, Blackberry,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iOS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Symbian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, Windows Mobile, and Android.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0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An ideal mobile Web site is supported and rendered properly by maximum possible browsers and OS. 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0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Two factors that need to be considered, while designing mobile Web application are its initial display (zoom) scale and orientation.</a:t>
            </a: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</a:pPr>
            <a:endParaRPr lang="en-US" sz="2000" baseline="30000" dirty="0" smtClean="0">
              <a:latin typeface="Calibri" pitchFamily="34" charset="0"/>
              <a:cs typeface="Calibri" pitchFamily="34" charset="0"/>
            </a:endParaRPr>
          </a:p>
          <a:p>
            <a:pPr lvl="1" indent="-274320" algn="just">
              <a:lnSpc>
                <a:spcPct val="1000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 use of media query is to display HTML pages on different devices with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different 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styles based on their media types.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Mobile Devices 3-6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9144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mid-end mobile devices available from different manufacturers.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71600"/>
            <a:ext cx="2514600" cy="27670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4343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High-end Mobile Devices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4953000"/>
            <a:ext cx="86868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types of mobile devices have advanced features, such as an accelerometer, advanced camera features, and Bluetooth.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have a better look and feel as compared to mid-end mobile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Mobile Devices 4-6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609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high-end mobile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Figure 16.3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95400"/>
            <a:ext cx="3934047" cy="2819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4343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8" name="Rounded Rectangle 7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err="1" smtClean="0">
                  <a:solidFill>
                    <a:schemeClr val="bg1"/>
                  </a:solidFill>
                </a:rPr>
                <a:t>Smartphones</a:t>
              </a:r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28600" y="4953000"/>
            <a:ext cx="8686800" cy="9906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are mobile devices with multitasking capabilities.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devices have a full browser support similar to desktop browsers with wireless LAN and 3G connection.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Mobile Devices 5-6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86868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have several advanced features that are as follows: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219200"/>
            <a:ext cx="7467600" cy="2057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Digital Compass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Global Positioning System (GPS)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Touch screen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Camera with video recording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TV out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Bluetooth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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Accelerometer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3124200"/>
            <a:ext cx="8686800" cy="5334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the various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smartphone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devices.</a:t>
            </a: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Figure 16.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581400"/>
            <a:ext cx="3751168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55DD6-A7F2-49FA-B365-0779B3D9317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Building a Mobile Web Application / Session 16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Mobile Devices 6-6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676400"/>
            <a:ext cx="8686800" cy="220980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These devices are larger than mobile phones.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They are mobile computers with a touch screen virtual keyboard and stylus or digital pen. 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Features of tablets include: multi-touch display, better user experience, high quality screen resolution, better Web support, and multitasking OS with high speed.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Some of the tablets available in the market are BlackBerry </a:t>
            </a:r>
            <a:r>
              <a:rPr lang="en-US" sz="2800" baseline="30000" dirty="0" err="1" smtClean="0">
                <a:latin typeface="Calibri" pitchFamily="34" charset="0"/>
                <a:cs typeface="Calibri" pitchFamily="34" charset="0"/>
              </a:rPr>
              <a:t>PlayBook</a:t>
            </a: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 Tablet PC, Samsung Galaxy Tab, and HCL Me Tab.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r>
              <a:rPr lang="en-US" sz="2800" baseline="30000" dirty="0" smtClean="0">
                <a:latin typeface="Calibri" pitchFamily="34" charset="0"/>
                <a:cs typeface="Calibri" pitchFamily="34" charset="0"/>
              </a:rPr>
              <a:t>Following figure shows different types of tablet devices.</a:t>
            </a:r>
          </a:p>
          <a:p>
            <a:pPr lvl="1" indent="-274320">
              <a:lnSpc>
                <a:spcPts val="2100"/>
              </a:lnSpc>
              <a:spcBef>
                <a:spcPts val="0"/>
              </a:spcBef>
              <a:buClr>
                <a:srgbClr val="AC1418"/>
              </a:buClr>
              <a:buFont typeface="Wingdings" pitchFamily="2" charset="2"/>
              <a:buChar char=""/>
            </a:pPr>
            <a:endParaRPr lang="en-US" sz="2800" dirty="0" smtClean="0">
              <a:solidFill>
                <a:schemeClr val="dk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914401"/>
            <a:ext cx="8382000" cy="457199"/>
            <a:chOff x="0" y="924398"/>
            <a:chExt cx="8382000" cy="600405"/>
          </a:xfrm>
          <a:solidFill>
            <a:srgbClr val="C00000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924398"/>
              <a:ext cx="8382000" cy="6004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9309" y="953707"/>
              <a:ext cx="8323382" cy="5417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itchFamily="2" charset="2"/>
                <a:buChar char="Ø"/>
              </a:pPr>
              <a:r>
                <a:rPr lang="en-US" sz="2000" dirty="0" smtClean="0">
                  <a:solidFill>
                    <a:schemeClr val="bg1"/>
                  </a:solidFill>
                </a:rPr>
                <a:t> Tablets and Notebooks</a:t>
              </a:r>
              <a:endParaRPr lang="en-US" sz="2000" kern="12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9" name="Picture 8" descr="Figure 16.5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32006"/>
            <a:ext cx="2743200" cy="2921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13321</TotalTime>
  <Words>6726</Words>
  <Application>Microsoft Office PowerPoint</Application>
  <PresentationFormat>On-screen Show (4:3)</PresentationFormat>
  <Paragraphs>962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3_Office Theme</vt:lpstr>
      <vt:lpstr>Slide 1</vt:lpstr>
      <vt:lpstr>Objectives</vt:lpstr>
      <vt:lpstr>Mobile Application Environment</vt:lpstr>
      <vt:lpstr>Types of Mobile Devices 1-6</vt:lpstr>
      <vt:lpstr>Types of Mobile Devices 2-6</vt:lpstr>
      <vt:lpstr>Types of Mobile Devices 3-6</vt:lpstr>
      <vt:lpstr>Types of Mobile Devices 4-6</vt:lpstr>
      <vt:lpstr>Types of Mobile Devices 5-6</vt:lpstr>
      <vt:lpstr>Types of Mobile Devices 6-6</vt:lpstr>
      <vt:lpstr>Mobile Platforms 1-3</vt:lpstr>
      <vt:lpstr>Mobile Platforms 2-3</vt:lpstr>
      <vt:lpstr>Mobile Platforms 3-3</vt:lpstr>
      <vt:lpstr>Design Aspects of Mobile Web Site 1-6</vt:lpstr>
      <vt:lpstr>Design Aspects of Mobile Web Site 2-6</vt:lpstr>
      <vt:lpstr>Design Aspects of Mobile Web Site 3-6</vt:lpstr>
      <vt:lpstr>Design Aspects of Mobile Web Site 4-6</vt:lpstr>
      <vt:lpstr>Design Aspects of Mobile Web Site 5-6</vt:lpstr>
      <vt:lpstr>Design Aspects of Mobile Web Site 6-6</vt:lpstr>
      <vt:lpstr>Architectural Aspects 1-5</vt:lpstr>
      <vt:lpstr>Architectural Aspects 2-5</vt:lpstr>
      <vt:lpstr>Architectural Aspects 3-5</vt:lpstr>
      <vt:lpstr>Architectural Aspects 4-5</vt:lpstr>
      <vt:lpstr>Architectural Aspects 5-5</vt:lpstr>
      <vt:lpstr>Setting Up the Environment 1-2</vt:lpstr>
      <vt:lpstr>Setting Up the Environment 2-2</vt:lpstr>
      <vt:lpstr>HTML Support on Mobiles</vt:lpstr>
      <vt:lpstr>HTML5 Markup</vt:lpstr>
      <vt:lpstr>Heading Structure 1-8</vt:lpstr>
      <vt:lpstr>Heading Structure 2-8</vt:lpstr>
      <vt:lpstr>Heading Structure 3-8</vt:lpstr>
      <vt:lpstr>Heading Structure 4-8</vt:lpstr>
      <vt:lpstr>Heading Structure 5-8</vt:lpstr>
      <vt:lpstr>Heading Structure 6-8</vt:lpstr>
      <vt:lpstr>Heading Structure 7-8</vt:lpstr>
      <vt:lpstr>Heading Structure 8-8</vt:lpstr>
      <vt:lpstr>Document Structure 1-10</vt:lpstr>
      <vt:lpstr>Document Structure 2-10</vt:lpstr>
      <vt:lpstr>Document Structure 3-10</vt:lpstr>
      <vt:lpstr>Document Structure 4-10</vt:lpstr>
      <vt:lpstr>Document Structure 5-10</vt:lpstr>
      <vt:lpstr>Document Structure 6-10</vt:lpstr>
      <vt:lpstr>Document Structure 7-10</vt:lpstr>
      <vt:lpstr>Document Structure 8-10</vt:lpstr>
      <vt:lpstr>Document Structure 9-10</vt:lpstr>
      <vt:lpstr>Document Structure 10-10</vt:lpstr>
      <vt:lpstr>CSS for Mobile 1-8</vt:lpstr>
      <vt:lpstr>CSS for Mobile 2-8</vt:lpstr>
      <vt:lpstr>CSS for Mobile 3-8</vt:lpstr>
      <vt:lpstr>CSS for Mobile 4-8</vt:lpstr>
      <vt:lpstr>CSS for Mobile 5-8</vt:lpstr>
      <vt:lpstr>CSS for Mobile 6-8</vt:lpstr>
      <vt:lpstr>CSS for Mobile 7-8</vt:lpstr>
      <vt:lpstr>CSS for Mobile 8-8</vt:lpstr>
      <vt:lpstr>Optimizing a Site for a Mobile 1-2</vt:lpstr>
      <vt:lpstr>Optimizing a Site for a Mobile 2-2</vt:lpstr>
      <vt:lpstr>Summary</vt:lpstr>
    </vt:vector>
  </TitlesOfParts>
  <Company>Aptech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16 XP</dc:title>
  <dc:creator>Aptech Limited</dc:creator>
  <cp:lastModifiedBy>Aptech</cp:lastModifiedBy>
  <cp:revision>2375</cp:revision>
  <dcterms:created xsi:type="dcterms:W3CDTF">2006-08-16T00:00:00Z</dcterms:created>
  <dcterms:modified xsi:type="dcterms:W3CDTF">2012-08-22T05:15:54Z</dcterms:modified>
</cp:coreProperties>
</file>